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26"/>
  </p:notesMasterIdLst>
  <p:handoutMasterIdLst>
    <p:handoutMasterId r:id="rId27"/>
  </p:handoutMasterIdLst>
  <p:sldIdLst>
    <p:sldId id="410" r:id="rId5"/>
    <p:sldId id="383" r:id="rId6"/>
    <p:sldId id="391" r:id="rId7"/>
    <p:sldId id="421" r:id="rId8"/>
    <p:sldId id="420" r:id="rId9"/>
    <p:sldId id="422" r:id="rId10"/>
    <p:sldId id="423" r:id="rId11"/>
    <p:sldId id="424" r:id="rId12"/>
    <p:sldId id="433" r:id="rId13"/>
    <p:sldId id="427" r:id="rId14"/>
    <p:sldId id="425" r:id="rId15"/>
    <p:sldId id="426" r:id="rId16"/>
    <p:sldId id="434" r:id="rId17"/>
    <p:sldId id="435" r:id="rId18"/>
    <p:sldId id="428" r:id="rId19"/>
    <p:sldId id="429" r:id="rId20"/>
    <p:sldId id="430" r:id="rId21"/>
    <p:sldId id="431" r:id="rId22"/>
    <p:sldId id="432" r:id="rId23"/>
    <p:sldId id="436" r:id="rId24"/>
    <p:sldId id="41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8" autoAdjust="0"/>
    <p:restoredTop sz="96327" autoAdjust="0"/>
  </p:normalViewPr>
  <p:slideViewPr>
    <p:cSldViewPr snapToGrid="0">
      <p:cViewPr varScale="1">
        <p:scale>
          <a:sx n="178" d="100"/>
          <a:sy n="178" d="100"/>
        </p:scale>
        <p:origin x="184" y="9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5/31/24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5/31/24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/>
              <a:t>Java</a:t>
            </a:r>
            <a:r>
              <a:rPr lang="zh-TW" altLang="en-US"/>
              <a:t>第</a:t>
            </a:r>
            <a:r>
              <a:rPr lang="en-US" altLang="zh-TW"/>
              <a:t>4</a:t>
            </a:r>
            <a:r>
              <a:rPr lang="zh-TW" altLang="en-US"/>
              <a:t>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25" y="339465"/>
            <a:ext cx="2369303" cy="23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C4BC-3BED-373D-E3BA-761459570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功課1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01E2CE-9D94-1C90-A6AE-BE6AE1083815}"/>
              </a:ext>
            </a:extLst>
          </p:cNvPr>
          <p:cNvSpPr/>
          <p:nvPr/>
        </p:nvSpPr>
        <p:spPr>
          <a:xfrm>
            <a:off x="1412997" y="1760041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BBBF79-3762-9E40-EC68-C000C83EDF58}"/>
              </a:ext>
            </a:extLst>
          </p:cNvPr>
          <p:cNvSpPr/>
          <p:nvPr/>
        </p:nvSpPr>
        <p:spPr>
          <a:xfrm>
            <a:off x="2276122" y="1760041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C23D3-D9F2-B9A2-93B3-2D094D65D6E9}"/>
              </a:ext>
            </a:extLst>
          </p:cNvPr>
          <p:cNvSpPr/>
          <p:nvPr/>
        </p:nvSpPr>
        <p:spPr>
          <a:xfrm>
            <a:off x="3139247" y="1760041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5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D58DC6-BDAC-E850-3D0E-F12AF22BC7C4}"/>
              </a:ext>
            </a:extLst>
          </p:cNvPr>
          <p:cNvSpPr/>
          <p:nvPr/>
        </p:nvSpPr>
        <p:spPr>
          <a:xfrm>
            <a:off x="4002372" y="1760041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7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570AB-8534-E53B-2BE4-7817374532A2}"/>
              </a:ext>
            </a:extLst>
          </p:cNvPr>
          <p:cNvSpPr/>
          <p:nvPr/>
        </p:nvSpPr>
        <p:spPr>
          <a:xfrm>
            <a:off x="4865497" y="1760041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A299B4-372B-A67B-5C69-1E69E507D154}"/>
              </a:ext>
            </a:extLst>
          </p:cNvPr>
          <p:cNvSpPr txBox="1"/>
          <p:nvPr/>
        </p:nvSpPr>
        <p:spPr>
          <a:xfrm>
            <a:off x="1635187" y="2749523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B91F36-7BEF-2A07-A263-6D018C9FF827}"/>
              </a:ext>
            </a:extLst>
          </p:cNvPr>
          <p:cNvSpPr txBox="1"/>
          <p:nvPr/>
        </p:nvSpPr>
        <p:spPr>
          <a:xfrm>
            <a:off x="2508751" y="2749522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1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6300E9-3A28-4BBA-8C8A-CCDECC7D8F25}"/>
              </a:ext>
            </a:extLst>
          </p:cNvPr>
          <p:cNvSpPr txBox="1"/>
          <p:nvPr/>
        </p:nvSpPr>
        <p:spPr>
          <a:xfrm>
            <a:off x="3371876" y="2749521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483C34-8F48-DA17-497A-37794662B5D3}"/>
              </a:ext>
            </a:extLst>
          </p:cNvPr>
          <p:cNvSpPr txBox="1"/>
          <p:nvPr/>
        </p:nvSpPr>
        <p:spPr>
          <a:xfrm>
            <a:off x="4235001" y="274952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3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2FF3FA-748F-6A82-93B3-7D25B4BA4A8E}"/>
              </a:ext>
            </a:extLst>
          </p:cNvPr>
          <p:cNvSpPr txBox="1"/>
          <p:nvPr/>
        </p:nvSpPr>
        <p:spPr>
          <a:xfrm>
            <a:off x="5098126" y="274951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4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21C3E0-AF17-4903-129A-6E8C923B6746}"/>
              </a:ext>
            </a:extLst>
          </p:cNvPr>
          <p:cNvSpPr/>
          <p:nvPr/>
        </p:nvSpPr>
        <p:spPr>
          <a:xfrm>
            <a:off x="1412997" y="4365084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10583F-5D9A-4AE5-721B-26000DBF2423}"/>
              </a:ext>
            </a:extLst>
          </p:cNvPr>
          <p:cNvSpPr/>
          <p:nvPr/>
        </p:nvSpPr>
        <p:spPr>
          <a:xfrm>
            <a:off x="2276122" y="4365084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383120-F4AC-A21D-C53D-1DC336461EEA}"/>
              </a:ext>
            </a:extLst>
          </p:cNvPr>
          <p:cNvSpPr/>
          <p:nvPr/>
        </p:nvSpPr>
        <p:spPr>
          <a:xfrm>
            <a:off x="3139247" y="4365084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29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6F8499-9776-FEF1-958B-506D1CF5CE06}"/>
              </a:ext>
            </a:extLst>
          </p:cNvPr>
          <p:cNvSpPr/>
          <p:nvPr/>
        </p:nvSpPr>
        <p:spPr>
          <a:xfrm>
            <a:off x="4002372" y="4365084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27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D96A92-4D72-F47E-5073-CB121226AF81}"/>
              </a:ext>
            </a:extLst>
          </p:cNvPr>
          <p:cNvSpPr/>
          <p:nvPr/>
        </p:nvSpPr>
        <p:spPr>
          <a:xfrm>
            <a:off x="4865497" y="4365084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25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0D0C97-9F84-5968-0136-518E92185605}"/>
              </a:ext>
            </a:extLst>
          </p:cNvPr>
          <p:cNvSpPr txBox="1"/>
          <p:nvPr/>
        </p:nvSpPr>
        <p:spPr>
          <a:xfrm>
            <a:off x="1635187" y="5354566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C9D3C0-A39B-C46B-6322-87CE466575CF}"/>
              </a:ext>
            </a:extLst>
          </p:cNvPr>
          <p:cNvSpPr txBox="1"/>
          <p:nvPr/>
        </p:nvSpPr>
        <p:spPr>
          <a:xfrm>
            <a:off x="2508751" y="5354565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1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7118B9-5ACE-CA2D-3FB6-ADE88856597B}"/>
              </a:ext>
            </a:extLst>
          </p:cNvPr>
          <p:cNvSpPr txBox="1"/>
          <p:nvPr/>
        </p:nvSpPr>
        <p:spPr>
          <a:xfrm>
            <a:off x="3371876" y="5354564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EDA7C5-96A8-A094-4A71-B9D16A70D35A}"/>
              </a:ext>
            </a:extLst>
          </p:cNvPr>
          <p:cNvSpPr txBox="1"/>
          <p:nvPr/>
        </p:nvSpPr>
        <p:spPr>
          <a:xfrm>
            <a:off x="4235001" y="5354563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3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4DF33D-30CA-87E2-2C23-31F3F42BF32C}"/>
              </a:ext>
            </a:extLst>
          </p:cNvPr>
          <p:cNvSpPr txBox="1"/>
          <p:nvPr/>
        </p:nvSpPr>
        <p:spPr>
          <a:xfrm>
            <a:off x="5098126" y="5354562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4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00DA985-C7B0-9030-F148-A59ECC34A821}"/>
              </a:ext>
            </a:extLst>
          </p:cNvPr>
          <p:cNvSpPr/>
          <p:nvPr/>
        </p:nvSpPr>
        <p:spPr>
          <a:xfrm>
            <a:off x="6355830" y="790023"/>
            <a:ext cx="5079489" cy="45645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[]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C586C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new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[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5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];</a:t>
            </a:r>
          </a:p>
          <a:p>
            <a:r>
              <a:rPr lang="en-HK" b="0" dirty="0">
                <a:solidFill>
                  <a:srgbClr val="C586C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for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(</a:t>
            </a:r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z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0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z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&lt;</a:t>
            </a:r>
            <a:r>
              <a:rPr lang="en-HK" b="0" dirty="0" err="1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4FC1FF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length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z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++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){</a:t>
            </a:r>
          </a:p>
          <a:p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    x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[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z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] 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z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*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2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</a:t>
            </a:r>
          </a:p>
          <a:p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}</a:t>
            </a:r>
          </a:p>
          <a:p>
            <a:b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</a:br>
            <a:r>
              <a:rPr lang="en-HK" b="0" dirty="0">
                <a:solidFill>
                  <a:srgbClr val="C586C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for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(</a:t>
            </a:r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z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0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z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&lt;</a:t>
            </a:r>
            <a:r>
              <a:rPr lang="en-HK" b="0" dirty="0" err="1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4FC1FF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length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z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++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){</a:t>
            </a:r>
          </a:p>
          <a:p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   </a:t>
            </a:r>
            <a:r>
              <a:rPr lang="en-HK" b="0" dirty="0" err="1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System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4FC1FF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out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DCDCAA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println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(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[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z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]);</a:t>
            </a:r>
          </a:p>
          <a:p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}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0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2B8D-05EA-FAD8-FA06-42C96359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Search搜</a:t>
            </a:r>
            <a:r>
              <a:rPr lang="zh-TW" altLang="en-US" dirty="0"/>
              <a:t>尋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57158C-EA1C-57DE-85EB-964CDC70B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212" y="2618515"/>
            <a:ext cx="6893438" cy="1158726"/>
          </a:xfrm>
          <a:prstGeom prst="rect">
            <a:avLst/>
          </a:prstGeom>
        </p:spPr>
      </p:pic>
      <p:sp>
        <p:nvSpPr>
          <p:cNvPr id="5" name="Down Arrow 4">
            <a:extLst>
              <a:ext uri="{FF2B5EF4-FFF2-40B4-BE49-F238E27FC236}">
                <a16:creationId xmlns:a16="http://schemas.microsoft.com/office/drawing/2014/main" id="{6C332FD6-7433-331E-9E55-8513F4CFA81D}"/>
              </a:ext>
            </a:extLst>
          </p:cNvPr>
          <p:cNvSpPr/>
          <p:nvPr/>
        </p:nvSpPr>
        <p:spPr>
          <a:xfrm>
            <a:off x="7161375" y="1324598"/>
            <a:ext cx="239283" cy="123059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nt Arrow 5">
            <a:extLst>
              <a:ext uri="{FF2B5EF4-FFF2-40B4-BE49-F238E27FC236}">
                <a16:creationId xmlns:a16="http://schemas.microsoft.com/office/drawing/2014/main" id="{A59D08BA-F7C9-0DB3-34EA-5693DECBF76F}"/>
              </a:ext>
            </a:extLst>
          </p:cNvPr>
          <p:cNvSpPr/>
          <p:nvPr/>
        </p:nvSpPr>
        <p:spPr>
          <a:xfrm rot="18873215" flipV="1">
            <a:off x="3718374" y="3694819"/>
            <a:ext cx="572569" cy="55251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ent Arrow 6">
            <a:extLst>
              <a:ext uri="{FF2B5EF4-FFF2-40B4-BE49-F238E27FC236}">
                <a16:creationId xmlns:a16="http://schemas.microsoft.com/office/drawing/2014/main" id="{D15953CC-5C79-B406-AE3F-0738BF6BA8A9}"/>
              </a:ext>
            </a:extLst>
          </p:cNvPr>
          <p:cNvSpPr/>
          <p:nvPr/>
        </p:nvSpPr>
        <p:spPr>
          <a:xfrm rot="18873215" flipV="1">
            <a:off x="4513798" y="3694819"/>
            <a:ext cx="572569" cy="55251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>
            <a:extLst>
              <a:ext uri="{FF2B5EF4-FFF2-40B4-BE49-F238E27FC236}">
                <a16:creationId xmlns:a16="http://schemas.microsoft.com/office/drawing/2014/main" id="{C160E30C-7034-E0E0-D4C7-E02D4B3D2E54}"/>
              </a:ext>
            </a:extLst>
          </p:cNvPr>
          <p:cNvSpPr/>
          <p:nvPr/>
        </p:nvSpPr>
        <p:spPr>
          <a:xfrm rot="18873215" flipV="1">
            <a:off x="5301961" y="3694819"/>
            <a:ext cx="572569" cy="55251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>
            <a:extLst>
              <a:ext uri="{FF2B5EF4-FFF2-40B4-BE49-F238E27FC236}">
                <a16:creationId xmlns:a16="http://schemas.microsoft.com/office/drawing/2014/main" id="{6A8635F1-D835-727E-041D-4109E1A91576}"/>
              </a:ext>
            </a:extLst>
          </p:cNvPr>
          <p:cNvSpPr/>
          <p:nvPr/>
        </p:nvSpPr>
        <p:spPr>
          <a:xfrm rot="18873215" flipV="1">
            <a:off x="6090124" y="3694819"/>
            <a:ext cx="572569" cy="55251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>
            <a:extLst>
              <a:ext uri="{FF2B5EF4-FFF2-40B4-BE49-F238E27FC236}">
                <a16:creationId xmlns:a16="http://schemas.microsoft.com/office/drawing/2014/main" id="{E7F06DA0-5CB0-6212-C6E7-3DB2327269F1}"/>
              </a:ext>
            </a:extLst>
          </p:cNvPr>
          <p:cNvSpPr/>
          <p:nvPr/>
        </p:nvSpPr>
        <p:spPr>
          <a:xfrm rot="18873215" flipV="1">
            <a:off x="6871027" y="3694818"/>
            <a:ext cx="572569" cy="55251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ent Arrow 10">
            <a:extLst>
              <a:ext uri="{FF2B5EF4-FFF2-40B4-BE49-F238E27FC236}">
                <a16:creationId xmlns:a16="http://schemas.microsoft.com/office/drawing/2014/main" id="{CA5D46C6-16E1-C72C-601A-EE19DD296119}"/>
              </a:ext>
            </a:extLst>
          </p:cNvPr>
          <p:cNvSpPr/>
          <p:nvPr/>
        </p:nvSpPr>
        <p:spPr>
          <a:xfrm rot="18873215" flipV="1">
            <a:off x="7644671" y="3694817"/>
            <a:ext cx="572569" cy="55251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Bent Arrow 11">
            <a:extLst>
              <a:ext uri="{FF2B5EF4-FFF2-40B4-BE49-F238E27FC236}">
                <a16:creationId xmlns:a16="http://schemas.microsoft.com/office/drawing/2014/main" id="{522BD2DA-DA81-2E23-7AD6-145711437CD3}"/>
              </a:ext>
            </a:extLst>
          </p:cNvPr>
          <p:cNvSpPr/>
          <p:nvPr/>
        </p:nvSpPr>
        <p:spPr>
          <a:xfrm rot="18873215" flipV="1">
            <a:off x="8357777" y="3694814"/>
            <a:ext cx="572569" cy="55251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>
            <a:extLst>
              <a:ext uri="{FF2B5EF4-FFF2-40B4-BE49-F238E27FC236}">
                <a16:creationId xmlns:a16="http://schemas.microsoft.com/office/drawing/2014/main" id="{0D4E5F22-0929-9F7E-40CD-520A213495AF}"/>
              </a:ext>
            </a:extLst>
          </p:cNvPr>
          <p:cNvSpPr/>
          <p:nvPr/>
        </p:nvSpPr>
        <p:spPr>
          <a:xfrm rot="18873215" flipV="1">
            <a:off x="9101614" y="3694810"/>
            <a:ext cx="572569" cy="55251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782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2B8D-05EA-FAD8-FA06-42C96359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Swap交換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66D243-D49D-69F8-81F9-8919B57BD95E}"/>
              </a:ext>
            </a:extLst>
          </p:cNvPr>
          <p:cNvSpPr/>
          <p:nvPr/>
        </p:nvSpPr>
        <p:spPr>
          <a:xfrm>
            <a:off x="594360" y="1411388"/>
            <a:ext cx="3990887" cy="26427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int x=10;</a:t>
            </a:r>
          </a:p>
          <a:p>
            <a:pPr algn="ctr"/>
            <a:r>
              <a:rPr lang="en-US" sz="6600" dirty="0">
                <a:solidFill>
                  <a:schemeClr val="bg1"/>
                </a:solidFill>
              </a:rPr>
              <a:t>int y=20;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388A71-30EE-F794-C281-1F7CCA8A8E0B}"/>
              </a:ext>
            </a:extLst>
          </p:cNvPr>
          <p:cNvSpPr/>
          <p:nvPr/>
        </p:nvSpPr>
        <p:spPr>
          <a:xfrm>
            <a:off x="6382285" y="450789"/>
            <a:ext cx="4194560" cy="34268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>
              <a:solidFill>
                <a:schemeClr val="bg1"/>
              </a:solidFill>
            </a:endParaRPr>
          </a:p>
          <a:p>
            <a:pPr algn="ctr"/>
            <a:r>
              <a:rPr lang="en-US" sz="6600" dirty="0">
                <a:solidFill>
                  <a:schemeClr val="bg1"/>
                </a:solidFill>
              </a:rPr>
              <a:t>x=y;</a:t>
            </a:r>
          </a:p>
          <a:p>
            <a:pPr algn="ctr"/>
            <a:r>
              <a:rPr lang="en-US" sz="6600" dirty="0">
                <a:solidFill>
                  <a:schemeClr val="bg1"/>
                </a:solidFill>
              </a:rPr>
              <a:t>y=x;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9CF167-8F86-6E6A-4F41-AE726EDA5FE4}"/>
              </a:ext>
            </a:extLst>
          </p:cNvPr>
          <p:cNvSpPr txBox="1"/>
          <p:nvPr/>
        </p:nvSpPr>
        <p:spPr>
          <a:xfrm>
            <a:off x="6848349" y="580391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</a:rPr>
              <a:t>錯</a:t>
            </a:r>
            <a:r>
              <a:rPr lang="zh-TW" altLang="en-US" sz="4800" b="1" dirty="0">
                <a:solidFill>
                  <a:srgbClr val="FF0000"/>
                </a:solidFill>
              </a:rPr>
              <a:t>誤的方法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B6AAB4-5D6A-B7C3-79EA-BF6ADC0AAF51}"/>
              </a:ext>
            </a:extLst>
          </p:cNvPr>
          <p:cNvSpPr/>
          <p:nvPr/>
        </p:nvSpPr>
        <p:spPr>
          <a:xfrm>
            <a:off x="4187439" y="4577913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76B65A-8E6D-123F-FB56-B1AF78AF7873}"/>
              </a:ext>
            </a:extLst>
          </p:cNvPr>
          <p:cNvSpPr/>
          <p:nvPr/>
        </p:nvSpPr>
        <p:spPr>
          <a:xfrm>
            <a:off x="4187438" y="5617031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8E5381-FBE6-D0F8-BCA0-D2983C5F4CF1}"/>
              </a:ext>
            </a:extLst>
          </p:cNvPr>
          <p:cNvSpPr txBox="1"/>
          <p:nvPr/>
        </p:nvSpPr>
        <p:spPr>
          <a:xfrm>
            <a:off x="3589232" y="4687177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0F43B8-755E-A6AF-42CD-7F32006FD306}"/>
              </a:ext>
            </a:extLst>
          </p:cNvPr>
          <p:cNvSpPr txBox="1"/>
          <p:nvPr/>
        </p:nvSpPr>
        <p:spPr>
          <a:xfrm>
            <a:off x="3589232" y="5726295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48B78A-BD45-53BA-3736-23EC5B8CD33D}"/>
              </a:ext>
            </a:extLst>
          </p:cNvPr>
          <p:cNvSpPr/>
          <p:nvPr/>
        </p:nvSpPr>
        <p:spPr>
          <a:xfrm>
            <a:off x="6570292" y="4577913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24FDAA-6690-B000-3BE0-595C7FD2EF20}"/>
              </a:ext>
            </a:extLst>
          </p:cNvPr>
          <p:cNvSpPr/>
          <p:nvPr/>
        </p:nvSpPr>
        <p:spPr>
          <a:xfrm>
            <a:off x="6570291" y="5617031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2" name="Striped Right Arrow 21">
            <a:extLst>
              <a:ext uri="{FF2B5EF4-FFF2-40B4-BE49-F238E27FC236}">
                <a16:creationId xmlns:a16="http://schemas.microsoft.com/office/drawing/2014/main" id="{2DE6544C-057C-E090-7A44-849A51B2976F}"/>
              </a:ext>
            </a:extLst>
          </p:cNvPr>
          <p:cNvSpPr/>
          <p:nvPr/>
        </p:nvSpPr>
        <p:spPr>
          <a:xfrm>
            <a:off x="5342341" y="4979564"/>
            <a:ext cx="936171" cy="968829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50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8928D-9723-E47E-07A0-2BF2ECC7A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55FEE6-E293-DD7E-C234-F1D15D8CB059}"/>
              </a:ext>
            </a:extLst>
          </p:cNvPr>
          <p:cNvSpPr txBox="1"/>
          <p:nvPr/>
        </p:nvSpPr>
        <p:spPr>
          <a:xfrm>
            <a:off x="3879056" y="2493168"/>
            <a:ext cx="3950120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10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</a:t>
            </a:r>
          </a:p>
          <a:p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y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20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</a:t>
            </a:r>
          </a:p>
          <a:p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temp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</a:t>
            </a:r>
          </a:p>
          <a:p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temp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</a:t>
            </a:r>
          </a:p>
          <a:p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y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</a:t>
            </a:r>
          </a:p>
          <a:p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y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temp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</a:t>
            </a:r>
          </a:p>
          <a:p>
            <a:r>
              <a:rPr lang="en-HK" b="0" dirty="0" err="1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System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4FC1FF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out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DCDCAA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println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(</a:t>
            </a:r>
            <a:r>
              <a:rPr lang="en-HK" b="0" dirty="0">
                <a:solidFill>
                  <a:srgbClr val="CE917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"x="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+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);</a:t>
            </a:r>
          </a:p>
          <a:p>
            <a:r>
              <a:rPr lang="en-HK" b="0" dirty="0" err="1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System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4FC1FF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out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DCDCAA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println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(</a:t>
            </a:r>
            <a:r>
              <a:rPr lang="en-HK" b="0" dirty="0">
                <a:solidFill>
                  <a:srgbClr val="CE917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"y="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+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y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881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C4BC-3BED-373D-E3BA-761459570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功課2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01E2CE-9D94-1C90-A6AE-BE6AE1083815}"/>
              </a:ext>
            </a:extLst>
          </p:cNvPr>
          <p:cNvSpPr/>
          <p:nvPr/>
        </p:nvSpPr>
        <p:spPr>
          <a:xfrm>
            <a:off x="1090503" y="3072282"/>
            <a:ext cx="863125" cy="80330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BBBF79-3762-9E40-EC68-C000C83EDF58}"/>
              </a:ext>
            </a:extLst>
          </p:cNvPr>
          <p:cNvSpPr/>
          <p:nvPr/>
        </p:nvSpPr>
        <p:spPr>
          <a:xfrm>
            <a:off x="1953628" y="3072282"/>
            <a:ext cx="863125" cy="80330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C23D3-D9F2-B9A2-93B3-2D094D65D6E9}"/>
              </a:ext>
            </a:extLst>
          </p:cNvPr>
          <p:cNvSpPr/>
          <p:nvPr/>
        </p:nvSpPr>
        <p:spPr>
          <a:xfrm>
            <a:off x="2816753" y="3072282"/>
            <a:ext cx="863125" cy="80330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5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D58DC6-BDAC-E850-3D0E-F12AF22BC7C4}"/>
              </a:ext>
            </a:extLst>
          </p:cNvPr>
          <p:cNvSpPr/>
          <p:nvPr/>
        </p:nvSpPr>
        <p:spPr>
          <a:xfrm>
            <a:off x="3679878" y="3072282"/>
            <a:ext cx="863125" cy="80330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77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570AB-8534-E53B-2BE4-7817374532A2}"/>
              </a:ext>
            </a:extLst>
          </p:cNvPr>
          <p:cNvSpPr/>
          <p:nvPr/>
        </p:nvSpPr>
        <p:spPr>
          <a:xfrm>
            <a:off x="4543003" y="3072282"/>
            <a:ext cx="863125" cy="8033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21C3E0-AF17-4903-129A-6E8C923B6746}"/>
              </a:ext>
            </a:extLst>
          </p:cNvPr>
          <p:cNvSpPr/>
          <p:nvPr/>
        </p:nvSpPr>
        <p:spPr>
          <a:xfrm>
            <a:off x="1090503" y="5677325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10583F-5D9A-4AE5-721B-26000DBF2423}"/>
              </a:ext>
            </a:extLst>
          </p:cNvPr>
          <p:cNvSpPr/>
          <p:nvPr/>
        </p:nvSpPr>
        <p:spPr>
          <a:xfrm>
            <a:off x="1953628" y="5677325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383120-F4AC-A21D-C53D-1DC336461EEA}"/>
              </a:ext>
            </a:extLst>
          </p:cNvPr>
          <p:cNvSpPr/>
          <p:nvPr/>
        </p:nvSpPr>
        <p:spPr>
          <a:xfrm>
            <a:off x="2816753" y="5677325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77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6F8499-9776-FEF1-958B-506D1CF5CE06}"/>
              </a:ext>
            </a:extLst>
          </p:cNvPr>
          <p:cNvSpPr/>
          <p:nvPr/>
        </p:nvSpPr>
        <p:spPr>
          <a:xfrm>
            <a:off x="3679878" y="5677325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5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D96A92-4D72-F47E-5073-CB121226AF81}"/>
              </a:ext>
            </a:extLst>
          </p:cNvPr>
          <p:cNvSpPr/>
          <p:nvPr/>
        </p:nvSpPr>
        <p:spPr>
          <a:xfrm>
            <a:off x="4543003" y="5677325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C737898-3F33-5BB9-AA55-84FAE14492A6}"/>
              </a:ext>
            </a:extLst>
          </p:cNvPr>
          <p:cNvSpPr/>
          <p:nvPr/>
        </p:nvSpPr>
        <p:spPr>
          <a:xfrm>
            <a:off x="5406128" y="3072282"/>
            <a:ext cx="863125" cy="8033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3A89BD-1A1E-F4C1-5C9E-E18E3DE8B9ED}"/>
              </a:ext>
            </a:extLst>
          </p:cNvPr>
          <p:cNvSpPr/>
          <p:nvPr/>
        </p:nvSpPr>
        <p:spPr>
          <a:xfrm>
            <a:off x="5406128" y="5677325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9</a:t>
            </a:r>
            <a:endParaRPr lang="en-US" sz="3600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6C769E7-2A8F-6C27-C0E0-D7149D455219}"/>
              </a:ext>
            </a:extLst>
          </p:cNvPr>
          <p:cNvCxnSpPr/>
          <p:nvPr/>
        </p:nvCxnSpPr>
        <p:spPr>
          <a:xfrm>
            <a:off x="1522065" y="3957537"/>
            <a:ext cx="863125" cy="15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D5A371C-4452-6707-EC90-F682A7C144E8}"/>
              </a:ext>
            </a:extLst>
          </p:cNvPr>
          <p:cNvCxnSpPr/>
          <p:nvPr/>
        </p:nvCxnSpPr>
        <p:spPr>
          <a:xfrm flipH="1">
            <a:off x="1522065" y="3957537"/>
            <a:ext cx="863125" cy="15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7BFEF17-A10B-A2EF-2EA9-EF874CBCAE6D}"/>
              </a:ext>
            </a:extLst>
          </p:cNvPr>
          <p:cNvCxnSpPr/>
          <p:nvPr/>
        </p:nvCxnSpPr>
        <p:spPr>
          <a:xfrm>
            <a:off x="3248315" y="3957537"/>
            <a:ext cx="863125" cy="15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F833BD3-BA4E-FDF8-A1D5-24A2209B88B6}"/>
              </a:ext>
            </a:extLst>
          </p:cNvPr>
          <p:cNvCxnSpPr/>
          <p:nvPr/>
        </p:nvCxnSpPr>
        <p:spPr>
          <a:xfrm flipH="1">
            <a:off x="3248315" y="3957537"/>
            <a:ext cx="863125" cy="15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3ADF2E1-2F50-1301-A828-62B292C3F45B}"/>
              </a:ext>
            </a:extLst>
          </p:cNvPr>
          <p:cNvCxnSpPr/>
          <p:nvPr/>
        </p:nvCxnSpPr>
        <p:spPr>
          <a:xfrm>
            <a:off x="4974565" y="3975427"/>
            <a:ext cx="863125" cy="15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5583127-5AB5-C2E2-87DE-B4BFABF5C1B3}"/>
              </a:ext>
            </a:extLst>
          </p:cNvPr>
          <p:cNvCxnSpPr/>
          <p:nvPr/>
        </p:nvCxnSpPr>
        <p:spPr>
          <a:xfrm flipH="1">
            <a:off x="4974565" y="3975427"/>
            <a:ext cx="863125" cy="15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ent Arrow 33">
            <a:extLst>
              <a:ext uri="{FF2B5EF4-FFF2-40B4-BE49-F238E27FC236}">
                <a16:creationId xmlns:a16="http://schemas.microsoft.com/office/drawing/2014/main" id="{24C356B2-BB13-8E4D-EB4D-2A9F983A87ED}"/>
              </a:ext>
            </a:extLst>
          </p:cNvPr>
          <p:cNvSpPr/>
          <p:nvPr/>
        </p:nvSpPr>
        <p:spPr>
          <a:xfrm rot="2720713">
            <a:off x="1641367" y="2523169"/>
            <a:ext cx="558637" cy="568789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Bent Arrow 34">
            <a:extLst>
              <a:ext uri="{FF2B5EF4-FFF2-40B4-BE49-F238E27FC236}">
                <a16:creationId xmlns:a16="http://schemas.microsoft.com/office/drawing/2014/main" id="{57CC8847-8F0F-095D-7B76-B560BB7ED100}"/>
              </a:ext>
            </a:extLst>
          </p:cNvPr>
          <p:cNvSpPr/>
          <p:nvPr/>
        </p:nvSpPr>
        <p:spPr>
          <a:xfrm rot="2720713">
            <a:off x="2537434" y="2523169"/>
            <a:ext cx="558637" cy="568789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Bent Arrow 35">
            <a:extLst>
              <a:ext uri="{FF2B5EF4-FFF2-40B4-BE49-F238E27FC236}">
                <a16:creationId xmlns:a16="http://schemas.microsoft.com/office/drawing/2014/main" id="{805FC520-6863-E6B6-5613-4F9B82535796}"/>
              </a:ext>
            </a:extLst>
          </p:cNvPr>
          <p:cNvSpPr/>
          <p:nvPr/>
        </p:nvSpPr>
        <p:spPr>
          <a:xfrm rot="2720713">
            <a:off x="3431274" y="2523170"/>
            <a:ext cx="558637" cy="568789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Bent Arrow 36">
            <a:extLst>
              <a:ext uri="{FF2B5EF4-FFF2-40B4-BE49-F238E27FC236}">
                <a16:creationId xmlns:a16="http://schemas.microsoft.com/office/drawing/2014/main" id="{F2B22D60-E34C-67C6-3B92-27745B6BD84E}"/>
              </a:ext>
            </a:extLst>
          </p:cNvPr>
          <p:cNvSpPr/>
          <p:nvPr/>
        </p:nvSpPr>
        <p:spPr>
          <a:xfrm rot="2720713">
            <a:off x="4270751" y="2523168"/>
            <a:ext cx="558637" cy="568789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Bent Arrow 37">
            <a:extLst>
              <a:ext uri="{FF2B5EF4-FFF2-40B4-BE49-F238E27FC236}">
                <a16:creationId xmlns:a16="http://schemas.microsoft.com/office/drawing/2014/main" id="{3126BF69-B72D-E1A2-2AEB-563BCF781243}"/>
              </a:ext>
            </a:extLst>
          </p:cNvPr>
          <p:cNvSpPr/>
          <p:nvPr/>
        </p:nvSpPr>
        <p:spPr>
          <a:xfrm rot="2720713">
            <a:off x="5133877" y="2523168"/>
            <a:ext cx="558637" cy="568789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Bent Arrow 38">
            <a:extLst>
              <a:ext uri="{FF2B5EF4-FFF2-40B4-BE49-F238E27FC236}">
                <a16:creationId xmlns:a16="http://schemas.microsoft.com/office/drawing/2014/main" id="{07BB9EFA-3585-82FE-523F-C80D2E14913F}"/>
              </a:ext>
            </a:extLst>
          </p:cNvPr>
          <p:cNvSpPr/>
          <p:nvPr/>
        </p:nvSpPr>
        <p:spPr>
          <a:xfrm rot="2720713">
            <a:off x="1774591" y="1475073"/>
            <a:ext cx="1438493" cy="1404533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Bent Arrow 39">
            <a:extLst>
              <a:ext uri="{FF2B5EF4-FFF2-40B4-BE49-F238E27FC236}">
                <a16:creationId xmlns:a16="http://schemas.microsoft.com/office/drawing/2014/main" id="{A205A992-F027-F239-7C92-2E9DCACF12A9}"/>
              </a:ext>
            </a:extLst>
          </p:cNvPr>
          <p:cNvSpPr/>
          <p:nvPr/>
        </p:nvSpPr>
        <p:spPr>
          <a:xfrm rot="2720713">
            <a:off x="3453092" y="1516049"/>
            <a:ext cx="1438493" cy="1404533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3823867-E721-2426-C740-EB4FB3C19467}"/>
              </a:ext>
            </a:extLst>
          </p:cNvPr>
          <p:cNvSpPr txBox="1"/>
          <p:nvPr/>
        </p:nvSpPr>
        <p:spPr>
          <a:xfrm>
            <a:off x="6702880" y="3156323"/>
            <a:ext cx="5344733" cy="203132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arr1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[]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{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1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, 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33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, 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5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, 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77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, 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9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, 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12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};</a:t>
            </a:r>
          </a:p>
          <a:p>
            <a:r>
              <a:rPr lang="en-HK" b="0" dirty="0">
                <a:solidFill>
                  <a:srgbClr val="C586C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for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(</a:t>
            </a:r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0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&lt;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arr1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>
                <a:solidFill>
                  <a:srgbClr val="4FC1FF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length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/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2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+=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2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){</a:t>
            </a:r>
          </a:p>
          <a:p>
            <a:r>
              <a:rPr lang="en-HK" b="0" dirty="0">
                <a:solidFill>
                  <a:srgbClr val="6A9955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  // temp=arr1[0];</a:t>
            </a:r>
            <a:endParaRPr lang="en-HK" b="0" dirty="0">
              <a:solidFill>
                <a:srgbClr val="CCCCCC"/>
              </a:solidFill>
              <a:effectLst/>
              <a:highlight>
                <a:srgbClr val="1F1F1F"/>
              </a:highlight>
              <a:latin typeface="Menlo" panose="020B0609030804020204" pitchFamily="49" charset="0"/>
            </a:endParaRPr>
          </a:p>
          <a:p>
            <a:r>
              <a:rPr lang="en-HK" b="0" dirty="0">
                <a:solidFill>
                  <a:srgbClr val="6A9955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  // arr1[0]=arr1[1];</a:t>
            </a:r>
            <a:endParaRPr lang="en-HK" b="0" dirty="0">
              <a:solidFill>
                <a:srgbClr val="CCCCCC"/>
              </a:solidFill>
              <a:effectLst/>
              <a:highlight>
                <a:srgbClr val="1F1F1F"/>
              </a:highlight>
              <a:latin typeface="Menlo" panose="020B0609030804020204" pitchFamily="49" charset="0"/>
            </a:endParaRPr>
          </a:p>
          <a:p>
            <a:r>
              <a:rPr lang="en-HK" b="0" dirty="0">
                <a:solidFill>
                  <a:srgbClr val="6A9955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  // arr1[1]=temp;</a:t>
            </a:r>
            <a:endParaRPr lang="en-HK" b="0" dirty="0">
              <a:solidFill>
                <a:srgbClr val="CCCCCC"/>
              </a:solidFill>
              <a:effectLst/>
              <a:highlight>
                <a:srgbClr val="1F1F1F"/>
              </a:highlight>
              <a:latin typeface="Menlo" panose="020B0609030804020204" pitchFamily="49" charset="0"/>
            </a:endParaRPr>
          </a:p>
          <a:p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4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2B8D-05EA-FAD8-FA06-42C96359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找最大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30AE5B-E3CF-76F4-A91A-604ADAD805DD}"/>
              </a:ext>
            </a:extLst>
          </p:cNvPr>
          <p:cNvSpPr/>
          <p:nvPr/>
        </p:nvSpPr>
        <p:spPr>
          <a:xfrm>
            <a:off x="3768693" y="2625696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BD59BC-57AF-CA0B-D397-B04D42435ED5}"/>
              </a:ext>
            </a:extLst>
          </p:cNvPr>
          <p:cNvSpPr/>
          <p:nvPr/>
        </p:nvSpPr>
        <p:spPr>
          <a:xfrm>
            <a:off x="4631818" y="2625696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58DB83-8EE9-35FF-EF3C-74533368950A}"/>
              </a:ext>
            </a:extLst>
          </p:cNvPr>
          <p:cNvSpPr/>
          <p:nvPr/>
        </p:nvSpPr>
        <p:spPr>
          <a:xfrm>
            <a:off x="5494943" y="2625696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EB9FD1-3871-4532-16E7-D210DB227353}"/>
              </a:ext>
            </a:extLst>
          </p:cNvPr>
          <p:cNvSpPr/>
          <p:nvPr/>
        </p:nvSpPr>
        <p:spPr>
          <a:xfrm>
            <a:off x="6358068" y="2625696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70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400039-EB21-575A-B622-1A8FF419F92A}"/>
              </a:ext>
            </a:extLst>
          </p:cNvPr>
          <p:cNvSpPr/>
          <p:nvPr/>
        </p:nvSpPr>
        <p:spPr>
          <a:xfrm>
            <a:off x="7221193" y="2625696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95E0A-2F5D-D8AE-9C06-3C33DE599B05}"/>
              </a:ext>
            </a:extLst>
          </p:cNvPr>
          <p:cNvSpPr txBox="1"/>
          <p:nvPr/>
        </p:nvSpPr>
        <p:spPr>
          <a:xfrm>
            <a:off x="3990883" y="3615178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296CF7-A49B-1FCF-EEA0-E6921F0E3A96}"/>
              </a:ext>
            </a:extLst>
          </p:cNvPr>
          <p:cNvSpPr txBox="1"/>
          <p:nvPr/>
        </p:nvSpPr>
        <p:spPr>
          <a:xfrm>
            <a:off x="4864447" y="3615177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1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76199A-E27C-B027-4F97-C86A0CB8C53D}"/>
              </a:ext>
            </a:extLst>
          </p:cNvPr>
          <p:cNvSpPr txBox="1"/>
          <p:nvPr/>
        </p:nvSpPr>
        <p:spPr>
          <a:xfrm>
            <a:off x="5727572" y="3615176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9E27B-3E14-1BB0-9DE2-123E7F2C2743}"/>
              </a:ext>
            </a:extLst>
          </p:cNvPr>
          <p:cNvSpPr txBox="1"/>
          <p:nvPr/>
        </p:nvSpPr>
        <p:spPr>
          <a:xfrm>
            <a:off x="6590697" y="3615175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3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1714A3-326B-0E52-5A4D-A85959E5670E}"/>
              </a:ext>
            </a:extLst>
          </p:cNvPr>
          <p:cNvSpPr txBox="1"/>
          <p:nvPr/>
        </p:nvSpPr>
        <p:spPr>
          <a:xfrm>
            <a:off x="7453822" y="3615174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4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56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2B8D-05EA-FAD8-FA06-42C96359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找最大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30AE5B-E3CF-76F4-A91A-604ADAD805DD}"/>
              </a:ext>
            </a:extLst>
          </p:cNvPr>
          <p:cNvSpPr/>
          <p:nvPr/>
        </p:nvSpPr>
        <p:spPr>
          <a:xfrm>
            <a:off x="947320" y="45185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BD59BC-57AF-CA0B-D397-B04D42435ED5}"/>
              </a:ext>
            </a:extLst>
          </p:cNvPr>
          <p:cNvSpPr/>
          <p:nvPr/>
        </p:nvSpPr>
        <p:spPr>
          <a:xfrm>
            <a:off x="1810445" y="45185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58DB83-8EE9-35FF-EF3C-74533368950A}"/>
              </a:ext>
            </a:extLst>
          </p:cNvPr>
          <p:cNvSpPr/>
          <p:nvPr/>
        </p:nvSpPr>
        <p:spPr>
          <a:xfrm>
            <a:off x="2673570" y="45185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EB9FD1-3871-4532-16E7-D210DB227353}"/>
              </a:ext>
            </a:extLst>
          </p:cNvPr>
          <p:cNvSpPr/>
          <p:nvPr/>
        </p:nvSpPr>
        <p:spPr>
          <a:xfrm>
            <a:off x="3536695" y="45185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70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400039-EB21-575A-B622-1A8FF419F92A}"/>
              </a:ext>
            </a:extLst>
          </p:cNvPr>
          <p:cNvSpPr/>
          <p:nvPr/>
        </p:nvSpPr>
        <p:spPr>
          <a:xfrm>
            <a:off x="4399820" y="45185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95E0A-2F5D-D8AE-9C06-3C33DE599B05}"/>
              </a:ext>
            </a:extLst>
          </p:cNvPr>
          <p:cNvSpPr txBox="1"/>
          <p:nvPr/>
        </p:nvSpPr>
        <p:spPr>
          <a:xfrm>
            <a:off x="1169510" y="5508071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296CF7-A49B-1FCF-EEA0-E6921F0E3A96}"/>
              </a:ext>
            </a:extLst>
          </p:cNvPr>
          <p:cNvSpPr txBox="1"/>
          <p:nvPr/>
        </p:nvSpPr>
        <p:spPr>
          <a:xfrm>
            <a:off x="2043074" y="550807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1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76199A-E27C-B027-4F97-C86A0CB8C53D}"/>
              </a:ext>
            </a:extLst>
          </p:cNvPr>
          <p:cNvSpPr txBox="1"/>
          <p:nvPr/>
        </p:nvSpPr>
        <p:spPr>
          <a:xfrm>
            <a:off x="2906199" y="550806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9E27B-3E14-1BB0-9DE2-123E7F2C2743}"/>
              </a:ext>
            </a:extLst>
          </p:cNvPr>
          <p:cNvSpPr txBox="1"/>
          <p:nvPr/>
        </p:nvSpPr>
        <p:spPr>
          <a:xfrm>
            <a:off x="3769324" y="5508068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3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1714A3-326B-0E52-5A4D-A85959E5670E}"/>
              </a:ext>
            </a:extLst>
          </p:cNvPr>
          <p:cNvSpPr txBox="1"/>
          <p:nvPr/>
        </p:nvSpPr>
        <p:spPr>
          <a:xfrm>
            <a:off x="4632449" y="5508067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4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8849C5-C71E-FBDB-12C8-EF3C23178F5A}"/>
              </a:ext>
            </a:extLst>
          </p:cNvPr>
          <p:cNvSpPr/>
          <p:nvPr/>
        </p:nvSpPr>
        <p:spPr>
          <a:xfrm>
            <a:off x="2311189" y="1547831"/>
            <a:ext cx="4498547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-9999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5" name="Up Arrow 14">
            <a:extLst>
              <a:ext uri="{FF2B5EF4-FFF2-40B4-BE49-F238E27FC236}">
                <a16:creationId xmlns:a16="http://schemas.microsoft.com/office/drawing/2014/main" id="{9640788F-31BC-E7E3-1BCE-18F812C41A94}"/>
              </a:ext>
            </a:extLst>
          </p:cNvPr>
          <p:cNvSpPr/>
          <p:nvPr/>
        </p:nvSpPr>
        <p:spPr>
          <a:xfrm rot="2572333">
            <a:off x="1659598" y="2449246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>
            <a:extLst>
              <a:ext uri="{FF2B5EF4-FFF2-40B4-BE49-F238E27FC236}">
                <a16:creationId xmlns:a16="http://schemas.microsoft.com/office/drawing/2014/main" id="{658F9723-50CD-E58E-958B-1A7D40C94A80}"/>
              </a:ext>
            </a:extLst>
          </p:cNvPr>
          <p:cNvSpPr/>
          <p:nvPr/>
        </p:nvSpPr>
        <p:spPr>
          <a:xfrm rot="2572333">
            <a:off x="2523710" y="2446181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>
            <a:extLst>
              <a:ext uri="{FF2B5EF4-FFF2-40B4-BE49-F238E27FC236}">
                <a16:creationId xmlns:a16="http://schemas.microsoft.com/office/drawing/2014/main" id="{2A2C76BA-D33E-7F9F-93B8-5BCA25BB5383}"/>
              </a:ext>
            </a:extLst>
          </p:cNvPr>
          <p:cNvSpPr/>
          <p:nvPr/>
        </p:nvSpPr>
        <p:spPr>
          <a:xfrm rot="2572333">
            <a:off x="3505406" y="2443489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>
            <a:extLst>
              <a:ext uri="{FF2B5EF4-FFF2-40B4-BE49-F238E27FC236}">
                <a16:creationId xmlns:a16="http://schemas.microsoft.com/office/drawing/2014/main" id="{8B1625D2-FB20-B9B4-B3FC-C2124FAF69D9}"/>
              </a:ext>
            </a:extLst>
          </p:cNvPr>
          <p:cNvSpPr/>
          <p:nvPr/>
        </p:nvSpPr>
        <p:spPr>
          <a:xfrm rot="2572333">
            <a:off x="4357022" y="2440797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>
            <a:extLst>
              <a:ext uri="{FF2B5EF4-FFF2-40B4-BE49-F238E27FC236}">
                <a16:creationId xmlns:a16="http://schemas.microsoft.com/office/drawing/2014/main" id="{28705F6C-246A-C377-4A63-D7A9FC79F2A5}"/>
              </a:ext>
            </a:extLst>
          </p:cNvPr>
          <p:cNvSpPr/>
          <p:nvPr/>
        </p:nvSpPr>
        <p:spPr>
          <a:xfrm rot="2572333">
            <a:off x="5231655" y="2427771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85EF96-B0B1-D1F2-E54E-D36659D4A3DD}"/>
              </a:ext>
            </a:extLst>
          </p:cNvPr>
          <p:cNvSpPr txBox="1"/>
          <p:nvPr/>
        </p:nvSpPr>
        <p:spPr>
          <a:xfrm>
            <a:off x="7097243" y="1780920"/>
            <a:ext cx="4889969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arr1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[]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{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1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, 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3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, 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2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, 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70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, 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9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};</a:t>
            </a:r>
          </a:p>
          <a:p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max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=-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9999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</a:t>
            </a:r>
          </a:p>
          <a:p>
            <a:r>
              <a:rPr lang="en-HK" b="0" dirty="0">
                <a:solidFill>
                  <a:srgbClr val="C586C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for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(</a:t>
            </a:r>
            <a:r>
              <a:rPr lang="en-HK" b="0" dirty="0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int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B5CEA8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0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&lt;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arr1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>
                <a:solidFill>
                  <a:srgbClr val="4FC1FF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length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; 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++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){</a:t>
            </a:r>
          </a:p>
          <a:p>
            <a:r>
              <a:rPr lang="en-HK" b="0" dirty="0">
                <a:solidFill>
                  <a:srgbClr val="C586C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  if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(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arr1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[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]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&gt;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max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){</a:t>
            </a:r>
          </a:p>
          <a:p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    max</a:t>
            </a:r>
            <a:r>
              <a:rPr lang="en-HK" b="0" dirty="0">
                <a:solidFill>
                  <a:srgbClr val="D4D4D4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=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arr1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[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x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];</a:t>
            </a:r>
          </a:p>
          <a:p>
            <a:r>
              <a:rPr lang="en-HK" b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   }</a:t>
            </a:r>
            <a:endParaRPr lang="en-HK" b="0" dirty="0">
              <a:solidFill>
                <a:srgbClr val="CCCCCC"/>
              </a:solidFill>
              <a:effectLst/>
              <a:highlight>
                <a:srgbClr val="1F1F1F"/>
              </a:highlight>
              <a:latin typeface="Menlo" panose="020B0609030804020204" pitchFamily="49" charset="0"/>
            </a:endParaRPr>
          </a:p>
          <a:p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}</a:t>
            </a:r>
          </a:p>
          <a:p>
            <a:b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</a:br>
            <a:r>
              <a:rPr lang="en-HK" b="0" dirty="0" err="1">
                <a:solidFill>
                  <a:srgbClr val="4EC9B0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System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4FC1FF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out</a:t>
            </a:r>
            <a:r>
              <a:rPr lang="en-HK" b="0" dirty="0" err="1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.</a:t>
            </a:r>
            <a:r>
              <a:rPr lang="en-HK" b="0" dirty="0" err="1">
                <a:solidFill>
                  <a:srgbClr val="DCDCAA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println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(</a:t>
            </a:r>
            <a:r>
              <a:rPr lang="en-HK" b="0" dirty="0">
                <a:solidFill>
                  <a:srgbClr val="9CDCFE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max</a:t>
            </a:r>
            <a:r>
              <a:rPr lang="en-HK" b="0" dirty="0">
                <a:solidFill>
                  <a:srgbClr val="CCCCCC"/>
                </a:solidFill>
                <a:effectLst/>
                <a:highlight>
                  <a:srgbClr val="1F1F1F"/>
                </a:highlight>
                <a:latin typeface="Menlo" panose="020B0609030804020204" pitchFamily="49" charset="0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118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2B8D-05EA-FAD8-FA06-42C96359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找最大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30AE5B-E3CF-76F4-A91A-604ADAD805DD}"/>
              </a:ext>
            </a:extLst>
          </p:cNvPr>
          <p:cNvSpPr/>
          <p:nvPr/>
        </p:nvSpPr>
        <p:spPr>
          <a:xfrm>
            <a:off x="3315766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BD59BC-57AF-CA0B-D397-B04D42435ED5}"/>
              </a:ext>
            </a:extLst>
          </p:cNvPr>
          <p:cNvSpPr/>
          <p:nvPr/>
        </p:nvSpPr>
        <p:spPr>
          <a:xfrm>
            <a:off x="4178891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58DB83-8EE9-35FF-EF3C-74533368950A}"/>
              </a:ext>
            </a:extLst>
          </p:cNvPr>
          <p:cNvSpPr/>
          <p:nvPr/>
        </p:nvSpPr>
        <p:spPr>
          <a:xfrm>
            <a:off x="5042016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EB9FD1-3871-4532-16E7-D210DB227353}"/>
              </a:ext>
            </a:extLst>
          </p:cNvPr>
          <p:cNvSpPr/>
          <p:nvPr/>
        </p:nvSpPr>
        <p:spPr>
          <a:xfrm>
            <a:off x="5905141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70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400039-EB21-575A-B622-1A8FF419F92A}"/>
              </a:ext>
            </a:extLst>
          </p:cNvPr>
          <p:cNvSpPr/>
          <p:nvPr/>
        </p:nvSpPr>
        <p:spPr>
          <a:xfrm>
            <a:off x="6768266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95E0A-2F5D-D8AE-9C06-3C33DE599B05}"/>
              </a:ext>
            </a:extLst>
          </p:cNvPr>
          <p:cNvSpPr txBox="1"/>
          <p:nvPr/>
        </p:nvSpPr>
        <p:spPr>
          <a:xfrm>
            <a:off x="3537956" y="5050871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296CF7-A49B-1FCF-EEA0-E6921F0E3A96}"/>
              </a:ext>
            </a:extLst>
          </p:cNvPr>
          <p:cNvSpPr txBox="1"/>
          <p:nvPr/>
        </p:nvSpPr>
        <p:spPr>
          <a:xfrm>
            <a:off x="4411520" y="505087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1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76199A-E27C-B027-4F97-C86A0CB8C53D}"/>
              </a:ext>
            </a:extLst>
          </p:cNvPr>
          <p:cNvSpPr txBox="1"/>
          <p:nvPr/>
        </p:nvSpPr>
        <p:spPr>
          <a:xfrm>
            <a:off x="5274645" y="505086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9E27B-3E14-1BB0-9DE2-123E7F2C2743}"/>
              </a:ext>
            </a:extLst>
          </p:cNvPr>
          <p:cNvSpPr txBox="1"/>
          <p:nvPr/>
        </p:nvSpPr>
        <p:spPr>
          <a:xfrm>
            <a:off x="6137770" y="5050868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3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1714A3-326B-0E52-5A4D-A85959E5670E}"/>
              </a:ext>
            </a:extLst>
          </p:cNvPr>
          <p:cNvSpPr txBox="1"/>
          <p:nvPr/>
        </p:nvSpPr>
        <p:spPr>
          <a:xfrm>
            <a:off x="7000895" y="5050867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4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8849C5-C71E-FBDB-12C8-EF3C23178F5A}"/>
              </a:ext>
            </a:extLst>
          </p:cNvPr>
          <p:cNvSpPr/>
          <p:nvPr/>
        </p:nvSpPr>
        <p:spPr>
          <a:xfrm>
            <a:off x="4679635" y="1090631"/>
            <a:ext cx="4498547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5" name="Up Arrow 14">
            <a:extLst>
              <a:ext uri="{FF2B5EF4-FFF2-40B4-BE49-F238E27FC236}">
                <a16:creationId xmlns:a16="http://schemas.microsoft.com/office/drawing/2014/main" id="{9640788F-31BC-E7E3-1BCE-18F812C41A94}"/>
              </a:ext>
            </a:extLst>
          </p:cNvPr>
          <p:cNvSpPr/>
          <p:nvPr/>
        </p:nvSpPr>
        <p:spPr>
          <a:xfrm rot="2572333">
            <a:off x="4028044" y="1992046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>
            <a:extLst>
              <a:ext uri="{FF2B5EF4-FFF2-40B4-BE49-F238E27FC236}">
                <a16:creationId xmlns:a16="http://schemas.microsoft.com/office/drawing/2014/main" id="{658F9723-50CD-E58E-958B-1A7D40C94A80}"/>
              </a:ext>
            </a:extLst>
          </p:cNvPr>
          <p:cNvSpPr/>
          <p:nvPr/>
        </p:nvSpPr>
        <p:spPr>
          <a:xfrm rot="2572333">
            <a:off x="4892156" y="1988981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>
            <a:extLst>
              <a:ext uri="{FF2B5EF4-FFF2-40B4-BE49-F238E27FC236}">
                <a16:creationId xmlns:a16="http://schemas.microsoft.com/office/drawing/2014/main" id="{2A2C76BA-D33E-7F9F-93B8-5BCA25BB5383}"/>
              </a:ext>
            </a:extLst>
          </p:cNvPr>
          <p:cNvSpPr/>
          <p:nvPr/>
        </p:nvSpPr>
        <p:spPr>
          <a:xfrm rot="2572333">
            <a:off x="5873852" y="1986289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>
            <a:extLst>
              <a:ext uri="{FF2B5EF4-FFF2-40B4-BE49-F238E27FC236}">
                <a16:creationId xmlns:a16="http://schemas.microsoft.com/office/drawing/2014/main" id="{8B1625D2-FB20-B9B4-B3FC-C2124FAF69D9}"/>
              </a:ext>
            </a:extLst>
          </p:cNvPr>
          <p:cNvSpPr/>
          <p:nvPr/>
        </p:nvSpPr>
        <p:spPr>
          <a:xfrm rot="2572333">
            <a:off x="6725468" y="1983597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>
            <a:extLst>
              <a:ext uri="{FF2B5EF4-FFF2-40B4-BE49-F238E27FC236}">
                <a16:creationId xmlns:a16="http://schemas.microsoft.com/office/drawing/2014/main" id="{28705F6C-246A-C377-4A63-D7A9FC79F2A5}"/>
              </a:ext>
            </a:extLst>
          </p:cNvPr>
          <p:cNvSpPr/>
          <p:nvPr/>
        </p:nvSpPr>
        <p:spPr>
          <a:xfrm rot="2572333">
            <a:off x="7600101" y="1970571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60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2B8D-05EA-FAD8-FA06-42C96359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找最大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30AE5B-E3CF-76F4-A91A-604ADAD805DD}"/>
              </a:ext>
            </a:extLst>
          </p:cNvPr>
          <p:cNvSpPr/>
          <p:nvPr/>
        </p:nvSpPr>
        <p:spPr>
          <a:xfrm>
            <a:off x="3315766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BD59BC-57AF-CA0B-D397-B04D42435ED5}"/>
              </a:ext>
            </a:extLst>
          </p:cNvPr>
          <p:cNvSpPr/>
          <p:nvPr/>
        </p:nvSpPr>
        <p:spPr>
          <a:xfrm>
            <a:off x="4178891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58DB83-8EE9-35FF-EF3C-74533368950A}"/>
              </a:ext>
            </a:extLst>
          </p:cNvPr>
          <p:cNvSpPr/>
          <p:nvPr/>
        </p:nvSpPr>
        <p:spPr>
          <a:xfrm>
            <a:off x="5042016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EB9FD1-3871-4532-16E7-D210DB227353}"/>
              </a:ext>
            </a:extLst>
          </p:cNvPr>
          <p:cNvSpPr/>
          <p:nvPr/>
        </p:nvSpPr>
        <p:spPr>
          <a:xfrm>
            <a:off x="5905141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70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400039-EB21-575A-B622-1A8FF419F92A}"/>
              </a:ext>
            </a:extLst>
          </p:cNvPr>
          <p:cNvSpPr/>
          <p:nvPr/>
        </p:nvSpPr>
        <p:spPr>
          <a:xfrm>
            <a:off x="6768266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95E0A-2F5D-D8AE-9C06-3C33DE599B05}"/>
              </a:ext>
            </a:extLst>
          </p:cNvPr>
          <p:cNvSpPr txBox="1"/>
          <p:nvPr/>
        </p:nvSpPr>
        <p:spPr>
          <a:xfrm>
            <a:off x="3537956" y="5050871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296CF7-A49B-1FCF-EEA0-E6921F0E3A96}"/>
              </a:ext>
            </a:extLst>
          </p:cNvPr>
          <p:cNvSpPr txBox="1"/>
          <p:nvPr/>
        </p:nvSpPr>
        <p:spPr>
          <a:xfrm>
            <a:off x="4411520" y="505087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1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76199A-E27C-B027-4F97-C86A0CB8C53D}"/>
              </a:ext>
            </a:extLst>
          </p:cNvPr>
          <p:cNvSpPr txBox="1"/>
          <p:nvPr/>
        </p:nvSpPr>
        <p:spPr>
          <a:xfrm>
            <a:off x="5274645" y="505086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9E27B-3E14-1BB0-9DE2-123E7F2C2743}"/>
              </a:ext>
            </a:extLst>
          </p:cNvPr>
          <p:cNvSpPr txBox="1"/>
          <p:nvPr/>
        </p:nvSpPr>
        <p:spPr>
          <a:xfrm>
            <a:off x="6137770" y="5050868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3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1714A3-326B-0E52-5A4D-A85959E5670E}"/>
              </a:ext>
            </a:extLst>
          </p:cNvPr>
          <p:cNvSpPr txBox="1"/>
          <p:nvPr/>
        </p:nvSpPr>
        <p:spPr>
          <a:xfrm>
            <a:off x="7000895" y="5050867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4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8849C5-C71E-FBDB-12C8-EF3C23178F5A}"/>
              </a:ext>
            </a:extLst>
          </p:cNvPr>
          <p:cNvSpPr/>
          <p:nvPr/>
        </p:nvSpPr>
        <p:spPr>
          <a:xfrm>
            <a:off x="4679635" y="1090631"/>
            <a:ext cx="4498547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5" name="Up Arrow 14">
            <a:extLst>
              <a:ext uri="{FF2B5EF4-FFF2-40B4-BE49-F238E27FC236}">
                <a16:creationId xmlns:a16="http://schemas.microsoft.com/office/drawing/2014/main" id="{9640788F-31BC-E7E3-1BCE-18F812C41A94}"/>
              </a:ext>
            </a:extLst>
          </p:cNvPr>
          <p:cNvSpPr/>
          <p:nvPr/>
        </p:nvSpPr>
        <p:spPr>
          <a:xfrm rot="2572333">
            <a:off x="4028044" y="1992046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>
            <a:extLst>
              <a:ext uri="{FF2B5EF4-FFF2-40B4-BE49-F238E27FC236}">
                <a16:creationId xmlns:a16="http://schemas.microsoft.com/office/drawing/2014/main" id="{658F9723-50CD-E58E-958B-1A7D40C94A80}"/>
              </a:ext>
            </a:extLst>
          </p:cNvPr>
          <p:cNvSpPr/>
          <p:nvPr/>
        </p:nvSpPr>
        <p:spPr>
          <a:xfrm rot="2572333">
            <a:off x="4892156" y="1988981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>
            <a:extLst>
              <a:ext uri="{FF2B5EF4-FFF2-40B4-BE49-F238E27FC236}">
                <a16:creationId xmlns:a16="http://schemas.microsoft.com/office/drawing/2014/main" id="{2A2C76BA-D33E-7F9F-93B8-5BCA25BB5383}"/>
              </a:ext>
            </a:extLst>
          </p:cNvPr>
          <p:cNvSpPr/>
          <p:nvPr/>
        </p:nvSpPr>
        <p:spPr>
          <a:xfrm rot="2572333">
            <a:off x="5873852" y="1986289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>
            <a:extLst>
              <a:ext uri="{FF2B5EF4-FFF2-40B4-BE49-F238E27FC236}">
                <a16:creationId xmlns:a16="http://schemas.microsoft.com/office/drawing/2014/main" id="{8B1625D2-FB20-B9B4-B3FC-C2124FAF69D9}"/>
              </a:ext>
            </a:extLst>
          </p:cNvPr>
          <p:cNvSpPr/>
          <p:nvPr/>
        </p:nvSpPr>
        <p:spPr>
          <a:xfrm rot="2572333">
            <a:off x="6725468" y="1983597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>
            <a:extLst>
              <a:ext uri="{FF2B5EF4-FFF2-40B4-BE49-F238E27FC236}">
                <a16:creationId xmlns:a16="http://schemas.microsoft.com/office/drawing/2014/main" id="{28705F6C-246A-C377-4A63-D7A9FC79F2A5}"/>
              </a:ext>
            </a:extLst>
          </p:cNvPr>
          <p:cNvSpPr/>
          <p:nvPr/>
        </p:nvSpPr>
        <p:spPr>
          <a:xfrm rot="2572333">
            <a:off x="7600101" y="1970571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89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2B8D-05EA-FAD8-FA06-42C96359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找最大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30AE5B-E3CF-76F4-A91A-604ADAD805DD}"/>
              </a:ext>
            </a:extLst>
          </p:cNvPr>
          <p:cNvSpPr/>
          <p:nvPr/>
        </p:nvSpPr>
        <p:spPr>
          <a:xfrm>
            <a:off x="3315766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BD59BC-57AF-CA0B-D397-B04D42435ED5}"/>
              </a:ext>
            </a:extLst>
          </p:cNvPr>
          <p:cNvSpPr/>
          <p:nvPr/>
        </p:nvSpPr>
        <p:spPr>
          <a:xfrm>
            <a:off x="4178891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58DB83-8EE9-35FF-EF3C-74533368950A}"/>
              </a:ext>
            </a:extLst>
          </p:cNvPr>
          <p:cNvSpPr/>
          <p:nvPr/>
        </p:nvSpPr>
        <p:spPr>
          <a:xfrm>
            <a:off x="5042016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EB9FD1-3871-4532-16E7-D210DB227353}"/>
              </a:ext>
            </a:extLst>
          </p:cNvPr>
          <p:cNvSpPr/>
          <p:nvPr/>
        </p:nvSpPr>
        <p:spPr>
          <a:xfrm>
            <a:off x="5905141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70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400039-EB21-575A-B622-1A8FF419F92A}"/>
              </a:ext>
            </a:extLst>
          </p:cNvPr>
          <p:cNvSpPr/>
          <p:nvPr/>
        </p:nvSpPr>
        <p:spPr>
          <a:xfrm>
            <a:off x="6768266" y="4061389"/>
            <a:ext cx="863125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95E0A-2F5D-D8AE-9C06-3C33DE599B05}"/>
              </a:ext>
            </a:extLst>
          </p:cNvPr>
          <p:cNvSpPr txBox="1"/>
          <p:nvPr/>
        </p:nvSpPr>
        <p:spPr>
          <a:xfrm>
            <a:off x="3537956" y="5050871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296CF7-A49B-1FCF-EEA0-E6921F0E3A96}"/>
              </a:ext>
            </a:extLst>
          </p:cNvPr>
          <p:cNvSpPr txBox="1"/>
          <p:nvPr/>
        </p:nvSpPr>
        <p:spPr>
          <a:xfrm>
            <a:off x="4411520" y="505087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1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76199A-E27C-B027-4F97-C86A0CB8C53D}"/>
              </a:ext>
            </a:extLst>
          </p:cNvPr>
          <p:cNvSpPr txBox="1"/>
          <p:nvPr/>
        </p:nvSpPr>
        <p:spPr>
          <a:xfrm>
            <a:off x="5274645" y="505086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9E27B-3E14-1BB0-9DE2-123E7F2C2743}"/>
              </a:ext>
            </a:extLst>
          </p:cNvPr>
          <p:cNvSpPr txBox="1"/>
          <p:nvPr/>
        </p:nvSpPr>
        <p:spPr>
          <a:xfrm>
            <a:off x="6137770" y="5050868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3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1714A3-326B-0E52-5A4D-A85959E5670E}"/>
              </a:ext>
            </a:extLst>
          </p:cNvPr>
          <p:cNvSpPr txBox="1"/>
          <p:nvPr/>
        </p:nvSpPr>
        <p:spPr>
          <a:xfrm>
            <a:off x="7000895" y="5050867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</a:rPr>
              <a:t>4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8849C5-C71E-FBDB-12C8-EF3C23178F5A}"/>
              </a:ext>
            </a:extLst>
          </p:cNvPr>
          <p:cNvSpPr/>
          <p:nvPr/>
        </p:nvSpPr>
        <p:spPr>
          <a:xfrm>
            <a:off x="4679635" y="1090631"/>
            <a:ext cx="4498547" cy="8033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chemeClr val="bg1"/>
                </a:solidFill>
              </a:rPr>
              <a:t>70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5" name="Up Arrow 14">
            <a:extLst>
              <a:ext uri="{FF2B5EF4-FFF2-40B4-BE49-F238E27FC236}">
                <a16:creationId xmlns:a16="http://schemas.microsoft.com/office/drawing/2014/main" id="{9640788F-31BC-E7E3-1BCE-18F812C41A94}"/>
              </a:ext>
            </a:extLst>
          </p:cNvPr>
          <p:cNvSpPr/>
          <p:nvPr/>
        </p:nvSpPr>
        <p:spPr>
          <a:xfrm rot="2572333">
            <a:off x="4028044" y="1992046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>
            <a:extLst>
              <a:ext uri="{FF2B5EF4-FFF2-40B4-BE49-F238E27FC236}">
                <a16:creationId xmlns:a16="http://schemas.microsoft.com/office/drawing/2014/main" id="{658F9723-50CD-E58E-958B-1A7D40C94A80}"/>
              </a:ext>
            </a:extLst>
          </p:cNvPr>
          <p:cNvSpPr/>
          <p:nvPr/>
        </p:nvSpPr>
        <p:spPr>
          <a:xfrm rot="2572333">
            <a:off x="4892156" y="1988981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>
            <a:extLst>
              <a:ext uri="{FF2B5EF4-FFF2-40B4-BE49-F238E27FC236}">
                <a16:creationId xmlns:a16="http://schemas.microsoft.com/office/drawing/2014/main" id="{2A2C76BA-D33E-7F9F-93B8-5BCA25BB5383}"/>
              </a:ext>
            </a:extLst>
          </p:cNvPr>
          <p:cNvSpPr/>
          <p:nvPr/>
        </p:nvSpPr>
        <p:spPr>
          <a:xfrm rot="2572333">
            <a:off x="5873852" y="1986289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>
            <a:extLst>
              <a:ext uri="{FF2B5EF4-FFF2-40B4-BE49-F238E27FC236}">
                <a16:creationId xmlns:a16="http://schemas.microsoft.com/office/drawing/2014/main" id="{8B1625D2-FB20-B9B4-B3FC-C2124FAF69D9}"/>
              </a:ext>
            </a:extLst>
          </p:cNvPr>
          <p:cNvSpPr/>
          <p:nvPr/>
        </p:nvSpPr>
        <p:spPr>
          <a:xfrm rot="2572333">
            <a:off x="6725468" y="1983597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>
            <a:extLst>
              <a:ext uri="{FF2B5EF4-FFF2-40B4-BE49-F238E27FC236}">
                <a16:creationId xmlns:a16="http://schemas.microsoft.com/office/drawing/2014/main" id="{28705F6C-246A-C377-4A63-D7A9FC79F2A5}"/>
              </a:ext>
            </a:extLst>
          </p:cNvPr>
          <p:cNvSpPr/>
          <p:nvPr/>
        </p:nvSpPr>
        <p:spPr>
          <a:xfrm rot="2572333">
            <a:off x="7600101" y="1970571"/>
            <a:ext cx="589376" cy="216047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>
            <a:normAutofit/>
          </a:bodyPr>
          <a:lstStyle/>
          <a:p>
            <a:pPr lvl="1"/>
            <a:r>
              <a:rPr lang="en-US" sz="4400"/>
              <a:t>Array</a:t>
            </a:r>
          </a:p>
          <a:p>
            <a:pPr lvl="1"/>
            <a:r>
              <a:rPr lang="en-US" sz="4400"/>
              <a:t>For-loop</a:t>
            </a:r>
          </a:p>
          <a:p>
            <a:pPr lvl="1"/>
            <a:r>
              <a:rPr lang="en-US" sz="4400"/>
              <a:t>Find min &amp; max</a:t>
            </a:r>
          </a:p>
          <a:p>
            <a:pPr lvl="1"/>
            <a:endParaRPr lang="en-US" sz="4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C4BC-3BED-373D-E3BA-761459570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功課2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4C97F-6A37-91A0-785B-7CCEDC132311}"/>
              </a:ext>
            </a:extLst>
          </p:cNvPr>
          <p:cNvSpPr txBox="1"/>
          <p:nvPr/>
        </p:nvSpPr>
        <p:spPr>
          <a:xfrm>
            <a:off x="3566410" y="2367171"/>
            <a:ext cx="50591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>
                <a:solidFill>
                  <a:schemeClr val="bg1"/>
                </a:solidFill>
              </a:rPr>
              <a:t>1.</a:t>
            </a:r>
            <a:r>
              <a:rPr lang="zh-TW" altLang="en-US" sz="6600" dirty="0">
                <a:solidFill>
                  <a:schemeClr val="bg1"/>
                </a:solidFill>
              </a:rPr>
              <a:t> </a:t>
            </a:r>
            <a:r>
              <a:rPr lang="en-US" sz="6600" dirty="0" err="1">
                <a:solidFill>
                  <a:schemeClr val="bg1"/>
                </a:solidFill>
              </a:rPr>
              <a:t>找最小</a:t>
            </a:r>
            <a:endParaRPr lang="en-US" sz="6600" dirty="0">
              <a:solidFill>
                <a:schemeClr val="bg1"/>
              </a:solidFill>
            </a:endParaRPr>
          </a:p>
          <a:p>
            <a:r>
              <a:rPr lang="en-US" altLang="zh-TW" sz="6600" dirty="0">
                <a:solidFill>
                  <a:schemeClr val="bg1"/>
                </a:solidFill>
              </a:rPr>
              <a:t>2.</a:t>
            </a:r>
            <a:r>
              <a:rPr lang="zh-TW" altLang="en-US" sz="6600" dirty="0">
                <a:solidFill>
                  <a:schemeClr val="bg1"/>
                </a:solidFill>
              </a:rPr>
              <a:t> 找第二大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179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zh-TW" altLang="en-US" dirty="0"/>
              <a:t>什</a:t>
            </a:r>
            <a:r>
              <a:rPr lang="zh-TW" altLang="en-US"/>
              <a:t>麼是</a:t>
            </a:r>
            <a:r>
              <a:rPr lang="en-US" altLang="zh-TW"/>
              <a:t>Array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DE8D839-4E46-4C31-FB47-4BF6BD348D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112817"/>
            <a:ext cx="7810500" cy="42622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</a:pPr>
            <a:r>
              <a:rPr lang="en-US" altLang="zh-TW" sz="3600" dirty="0"/>
              <a:t>Array</a:t>
            </a:r>
            <a:r>
              <a:rPr lang="zh-TW" altLang="en-US" sz="3600" dirty="0"/>
              <a:t>（陣列）是一種數據結構，它可以存儲一系列</a:t>
            </a:r>
            <a:r>
              <a:rPr lang="zh-TW" altLang="en-US" sz="3600" dirty="0">
                <a:solidFill>
                  <a:srgbClr val="FF0000"/>
                </a:solidFill>
              </a:rPr>
              <a:t>相同類型的元素</a:t>
            </a:r>
            <a:r>
              <a:rPr lang="zh-TW" altLang="en-US" sz="3600" dirty="0"/>
              <a:t>。每個元素都有一個</a:t>
            </a:r>
            <a:r>
              <a:rPr lang="zh-TW" altLang="en-US" sz="3600" dirty="0">
                <a:solidFill>
                  <a:srgbClr val="FF0000"/>
                </a:solidFill>
              </a:rPr>
              <a:t>索引</a:t>
            </a:r>
            <a:r>
              <a:rPr lang="zh-TW" altLang="en-US" sz="3600" dirty="0"/>
              <a:t>（或位置）與之相關聯，通常從</a:t>
            </a:r>
            <a:r>
              <a:rPr lang="en-US" altLang="zh-TW" sz="3600" dirty="0">
                <a:solidFill>
                  <a:srgbClr val="FF0000"/>
                </a:solidFill>
              </a:rPr>
              <a:t>0</a:t>
            </a:r>
            <a:r>
              <a:rPr lang="zh-TW" altLang="en-US" sz="3600" dirty="0">
                <a:solidFill>
                  <a:srgbClr val="FF0000"/>
                </a:solidFill>
              </a:rPr>
              <a:t>開始</a:t>
            </a:r>
            <a:r>
              <a:rPr lang="zh-TW" altLang="en-US" sz="3600" dirty="0"/>
              <a:t>。你可以通過這個索引來訪問陣列中的特定元素。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6EA590B-0E96-2F2A-3308-56E7118F9E30}"/>
              </a:ext>
            </a:extLst>
          </p:cNvPr>
          <p:cNvSpPr/>
          <p:nvPr/>
        </p:nvSpPr>
        <p:spPr>
          <a:xfrm>
            <a:off x="8023075" y="1897164"/>
            <a:ext cx="3640509" cy="3862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0AA97F-15BB-6A08-2DFB-07551B8AFA6E}"/>
              </a:ext>
            </a:extLst>
          </p:cNvPr>
          <p:cNvSpPr/>
          <p:nvPr/>
        </p:nvSpPr>
        <p:spPr>
          <a:xfrm>
            <a:off x="4210975" y="1897165"/>
            <a:ext cx="3640509" cy="3862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FBDC7F-66E7-6902-00F7-EF03300520D3}"/>
              </a:ext>
            </a:extLst>
          </p:cNvPr>
          <p:cNvSpPr/>
          <p:nvPr/>
        </p:nvSpPr>
        <p:spPr>
          <a:xfrm>
            <a:off x="393106" y="1897166"/>
            <a:ext cx="3640509" cy="3862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54140B-236B-1A3E-2F61-6DADBC0D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err="1"/>
              <a:t>創造一個</a:t>
            </a:r>
            <a:r>
              <a:rPr lang="en-US" altLang="zh-TW" dirty="0"/>
              <a:t>Array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846620-72E8-A091-C76A-13898392B40A}"/>
              </a:ext>
            </a:extLst>
          </p:cNvPr>
          <p:cNvSpPr txBox="1"/>
          <p:nvPr/>
        </p:nvSpPr>
        <p:spPr>
          <a:xfrm>
            <a:off x="508901" y="2890391"/>
            <a:ext cx="40032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int x[]=new int[10];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x[0]=100;</a:t>
            </a:r>
          </a:p>
          <a:p>
            <a:r>
              <a:rPr lang="en-US" sz="3200" dirty="0">
                <a:solidFill>
                  <a:schemeClr val="bg1"/>
                </a:solidFill>
              </a:rPr>
              <a:t>x[1]=200;</a:t>
            </a:r>
          </a:p>
          <a:p>
            <a:r>
              <a:rPr lang="en-US" sz="3200" dirty="0">
                <a:solidFill>
                  <a:schemeClr val="bg1"/>
                </a:solidFill>
              </a:rPr>
              <a:t>x[3]=300;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3D8CB4-5B92-25FF-2744-E809EA52A448}"/>
              </a:ext>
            </a:extLst>
          </p:cNvPr>
          <p:cNvSpPr txBox="1"/>
          <p:nvPr/>
        </p:nvSpPr>
        <p:spPr>
          <a:xfrm>
            <a:off x="4592368" y="2873297"/>
            <a:ext cx="30679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int x[];</a:t>
            </a:r>
          </a:p>
          <a:p>
            <a:r>
              <a:rPr lang="en-US" sz="3200" dirty="0">
                <a:solidFill>
                  <a:schemeClr val="bg1"/>
                </a:solidFill>
              </a:rPr>
              <a:t>x=new int[10];</a:t>
            </a:r>
          </a:p>
          <a:p>
            <a:r>
              <a:rPr lang="en-US" sz="3200" dirty="0">
                <a:solidFill>
                  <a:schemeClr val="bg1"/>
                </a:solidFill>
              </a:rPr>
              <a:t>x[0]=100;</a:t>
            </a:r>
          </a:p>
          <a:p>
            <a:r>
              <a:rPr lang="en-US" sz="3200" dirty="0">
                <a:solidFill>
                  <a:schemeClr val="bg1"/>
                </a:solidFill>
              </a:rPr>
              <a:t>x[1]=200;</a:t>
            </a:r>
          </a:p>
          <a:p>
            <a:r>
              <a:rPr lang="en-US" sz="3200" dirty="0">
                <a:solidFill>
                  <a:schemeClr val="bg1"/>
                </a:solidFill>
              </a:rPr>
              <a:t>x[3]=300;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A80F5B-431E-17C1-6DA3-1FB01AE0A99F}"/>
              </a:ext>
            </a:extLst>
          </p:cNvPr>
          <p:cNvSpPr txBox="1"/>
          <p:nvPr/>
        </p:nvSpPr>
        <p:spPr>
          <a:xfrm>
            <a:off x="8026353" y="2890391"/>
            <a:ext cx="40032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int x[]={100,200,300};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9D4FD1-9251-087C-1F0A-AE0CDC40F5ED}"/>
              </a:ext>
            </a:extLst>
          </p:cNvPr>
          <p:cNvSpPr txBox="1"/>
          <p:nvPr/>
        </p:nvSpPr>
        <p:spPr>
          <a:xfrm>
            <a:off x="1273323" y="1982624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accent3"/>
                </a:solidFill>
              </a:rPr>
              <a:t>方法一</a:t>
            </a:r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4FF34A-1908-FC4A-4638-F56A577CB0B9}"/>
              </a:ext>
            </a:extLst>
          </p:cNvPr>
          <p:cNvSpPr txBox="1"/>
          <p:nvPr/>
        </p:nvSpPr>
        <p:spPr>
          <a:xfrm>
            <a:off x="4955135" y="1982624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accent3"/>
                </a:solidFill>
              </a:rPr>
              <a:t>方法二</a:t>
            </a:r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18EC6D-01F1-88C8-01E1-24C68F53D384}"/>
              </a:ext>
            </a:extLst>
          </p:cNvPr>
          <p:cNvSpPr txBox="1"/>
          <p:nvPr/>
        </p:nvSpPr>
        <p:spPr>
          <a:xfrm>
            <a:off x="8636947" y="1982624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accent3"/>
                </a:solidFill>
              </a:rPr>
              <a:t>方法三</a:t>
            </a:r>
            <a:endParaRPr lang="en-US" sz="40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08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4140B-236B-1A3E-2F61-6DADBC0D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</a:t>
            </a:r>
            <a:r>
              <a:rPr lang="zh-TW" altLang="en-US"/>
              <a:t>的</a:t>
            </a:r>
            <a:r>
              <a:rPr lang="en-US" altLang="zh-TW"/>
              <a:t>Array</a:t>
            </a:r>
            <a:endParaRPr lang="en-US"/>
          </a:p>
        </p:txBody>
      </p:sp>
      <p:pic>
        <p:nvPicPr>
          <p:cNvPr id="1026" name="Picture 2" descr="Arrays in Java. An array is a data structure used to… | by Yuvaraj | Medium">
            <a:extLst>
              <a:ext uri="{FF2B5EF4-FFF2-40B4-BE49-F238E27FC236}">
                <a16:creationId xmlns:a16="http://schemas.microsoft.com/office/drawing/2014/main" id="{270146CC-16BD-C74E-76DE-3D7A1D325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933" y="1442717"/>
            <a:ext cx="10628490" cy="482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5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DCB3E2B-4D3E-8246-98BA-E39C703A7F41}"/>
              </a:ext>
            </a:extLst>
          </p:cNvPr>
          <p:cNvSpPr/>
          <p:nvPr/>
        </p:nvSpPr>
        <p:spPr>
          <a:xfrm>
            <a:off x="7203749" y="1028553"/>
            <a:ext cx="4264351" cy="734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FBDC7F-66E7-6902-00F7-EF03300520D3}"/>
              </a:ext>
            </a:extLst>
          </p:cNvPr>
          <p:cNvSpPr/>
          <p:nvPr/>
        </p:nvSpPr>
        <p:spPr>
          <a:xfrm>
            <a:off x="530198" y="1837345"/>
            <a:ext cx="5374946" cy="3862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54140B-236B-1A3E-2F61-6DADBC0D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Array</a:t>
            </a:r>
            <a:r>
              <a:rPr lang="zh-TW" altLang="en-US" dirty="0"/>
              <a:t>的長度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846620-72E8-A091-C76A-13898392B40A}"/>
              </a:ext>
            </a:extLst>
          </p:cNvPr>
          <p:cNvSpPr txBox="1"/>
          <p:nvPr/>
        </p:nvSpPr>
        <p:spPr>
          <a:xfrm>
            <a:off x="645993" y="2830570"/>
            <a:ext cx="5113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int x[]=new int[10];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 err="1">
                <a:solidFill>
                  <a:schemeClr val="bg1"/>
                </a:solidFill>
              </a:rPr>
              <a:t>System.out.println</a:t>
            </a: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 err="1">
                <a:solidFill>
                  <a:schemeClr val="bg1"/>
                </a:solidFill>
              </a:rPr>
              <a:t>x.length</a:t>
            </a:r>
            <a:r>
              <a:rPr lang="en-US" sz="3200" dirty="0">
                <a:solidFill>
                  <a:schemeClr val="bg1"/>
                </a:solidFill>
              </a:rPr>
              <a:t>);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4FE724-BB64-CBED-F150-BB10381B1C32}"/>
              </a:ext>
            </a:extLst>
          </p:cNvPr>
          <p:cNvSpPr txBox="1"/>
          <p:nvPr/>
        </p:nvSpPr>
        <p:spPr>
          <a:xfrm>
            <a:off x="7403577" y="1103634"/>
            <a:ext cx="4003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長度是沒法中途改變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32120C-C1D9-E3DC-3395-80087D2738D6}"/>
              </a:ext>
            </a:extLst>
          </p:cNvPr>
          <p:cNvSpPr/>
          <p:nvPr/>
        </p:nvSpPr>
        <p:spPr>
          <a:xfrm>
            <a:off x="7203749" y="2069716"/>
            <a:ext cx="4264351" cy="734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ED0E16-3C91-A7C0-E3E1-60BA916956C2}"/>
              </a:ext>
            </a:extLst>
          </p:cNvPr>
          <p:cNvSpPr txBox="1"/>
          <p:nvPr/>
        </p:nvSpPr>
        <p:spPr>
          <a:xfrm>
            <a:off x="7403577" y="2144797"/>
            <a:ext cx="4003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x.length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A155967A-381A-AF10-A5F4-27398E86B48B}"/>
              </a:ext>
            </a:extLst>
          </p:cNvPr>
          <p:cNvSpPr/>
          <p:nvPr/>
        </p:nvSpPr>
        <p:spPr>
          <a:xfrm rot="16200000">
            <a:off x="7468574" y="3161945"/>
            <a:ext cx="1379628" cy="5533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96C269-92E8-67B3-3681-6D11284A053B}"/>
              </a:ext>
            </a:extLst>
          </p:cNvPr>
          <p:cNvSpPr txBox="1"/>
          <p:nvPr/>
        </p:nvSpPr>
        <p:spPr>
          <a:xfrm>
            <a:off x="7303631" y="4305458"/>
            <a:ext cx="1709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</a:rPr>
              <a:t>長度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0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C4BC-3BED-373D-E3BA-761459570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輸入輸出至Array</a:t>
            </a:r>
            <a:endParaRPr lang="en-US" dirty="0"/>
          </a:p>
        </p:txBody>
      </p:sp>
      <p:pic>
        <p:nvPicPr>
          <p:cNvPr id="4098" name="Picture 2" descr="Arrays (The Java™ Tutorials &gt; Learning the Java Language &gt; Language Basics)">
            <a:extLst>
              <a:ext uri="{FF2B5EF4-FFF2-40B4-BE49-F238E27FC236}">
                <a16:creationId xmlns:a16="http://schemas.microsoft.com/office/drawing/2014/main" id="{DBCFA5AC-45E5-3C3B-DDE2-A3512123D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188" y="2562323"/>
            <a:ext cx="5937292" cy="219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9336557-F8B9-530B-A146-34316D6F6131}"/>
              </a:ext>
            </a:extLst>
          </p:cNvPr>
          <p:cNvSpPr/>
          <p:nvPr/>
        </p:nvSpPr>
        <p:spPr>
          <a:xfrm>
            <a:off x="594360" y="1880075"/>
            <a:ext cx="3640509" cy="3862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4211CD-3461-277E-716B-AEE0017B0472}"/>
              </a:ext>
            </a:extLst>
          </p:cNvPr>
          <p:cNvSpPr txBox="1"/>
          <p:nvPr/>
        </p:nvSpPr>
        <p:spPr>
          <a:xfrm>
            <a:off x="710155" y="2873300"/>
            <a:ext cx="40032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int x[]=new int[10];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x[0]=100;</a:t>
            </a:r>
          </a:p>
          <a:p>
            <a:r>
              <a:rPr lang="en-US" sz="3200" dirty="0">
                <a:solidFill>
                  <a:schemeClr val="bg1"/>
                </a:solidFill>
              </a:rPr>
              <a:t>x[1]=200;</a:t>
            </a:r>
          </a:p>
          <a:p>
            <a:r>
              <a:rPr lang="en-US" sz="3200" dirty="0">
                <a:solidFill>
                  <a:schemeClr val="bg1"/>
                </a:solidFill>
              </a:rPr>
              <a:t>x[3]=300;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60DC18-939B-D3F8-EE11-A4F9577D5FF0}"/>
              </a:ext>
            </a:extLst>
          </p:cNvPr>
          <p:cNvSpPr txBox="1"/>
          <p:nvPr/>
        </p:nvSpPr>
        <p:spPr>
          <a:xfrm>
            <a:off x="1474577" y="1965533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accent3"/>
                </a:solidFill>
              </a:rPr>
              <a:t>方法一</a:t>
            </a:r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AF3EE7FA-A415-CB1A-C0E7-C0E03A79543F}"/>
              </a:ext>
            </a:extLst>
          </p:cNvPr>
          <p:cNvSpPr/>
          <p:nvPr/>
        </p:nvSpPr>
        <p:spPr>
          <a:xfrm rot="16200000">
            <a:off x="4956562" y="5016381"/>
            <a:ext cx="854579" cy="12818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7EEA413D-2CCF-DCC0-C8DD-0F6702955DF9}"/>
              </a:ext>
            </a:extLst>
          </p:cNvPr>
          <p:cNvSpPr/>
          <p:nvPr/>
        </p:nvSpPr>
        <p:spPr>
          <a:xfrm rot="16200000">
            <a:off x="5330205" y="5167001"/>
            <a:ext cx="1155823" cy="12818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BFFC8238-650A-2595-B851-75B6D184032A}"/>
              </a:ext>
            </a:extLst>
          </p:cNvPr>
          <p:cNvSpPr/>
          <p:nvPr/>
        </p:nvSpPr>
        <p:spPr>
          <a:xfrm rot="16200000">
            <a:off x="5610482" y="5351668"/>
            <a:ext cx="1525155" cy="12818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F83347-C137-0F26-B84E-67617C507F70}"/>
              </a:ext>
            </a:extLst>
          </p:cNvPr>
          <p:cNvSpPr txBox="1"/>
          <p:nvPr/>
        </p:nvSpPr>
        <p:spPr>
          <a:xfrm>
            <a:off x="5093258" y="5511330"/>
            <a:ext cx="5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20EB30-AA90-830A-FB2D-9F518B4697E0}"/>
              </a:ext>
            </a:extLst>
          </p:cNvPr>
          <p:cNvSpPr txBox="1"/>
          <p:nvPr/>
        </p:nvSpPr>
        <p:spPr>
          <a:xfrm>
            <a:off x="5586190" y="5809007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B14D4A-E9BC-4D12-F16A-3E42768DCC55}"/>
              </a:ext>
            </a:extLst>
          </p:cNvPr>
          <p:cNvSpPr txBox="1"/>
          <p:nvPr/>
        </p:nvSpPr>
        <p:spPr>
          <a:xfrm>
            <a:off x="6081793" y="617834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300</a:t>
            </a:r>
          </a:p>
        </p:txBody>
      </p:sp>
    </p:spTree>
    <p:extLst>
      <p:ext uri="{BB962C8B-B14F-4D97-AF65-F5344CB8AC3E}">
        <p14:creationId xmlns:p14="http://schemas.microsoft.com/office/powerpoint/2010/main" val="3385546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C4BC-3BED-373D-E3BA-761459570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Loop條Array</a:t>
            </a:r>
            <a:endParaRPr lang="en-US" dirty="0"/>
          </a:p>
        </p:txBody>
      </p:sp>
      <p:pic>
        <p:nvPicPr>
          <p:cNvPr id="5126" name="Picture 6" descr="How to Find Array Length in Java - Javatpoint">
            <a:extLst>
              <a:ext uri="{FF2B5EF4-FFF2-40B4-BE49-F238E27FC236}">
                <a16:creationId xmlns:a16="http://schemas.microsoft.com/office/drawing/2014/main" id="{A4EB248A-ED98-FD58-D621-269CFFC3CD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6" t="34028" r="8398" b="31673"/>
          <a:stretch/>
        </p:blipFill>
        <p:spPr bwMode="auto">
          <a:xfrm>
            <a:off x="1330701" y="1789291"/>
            <a:ext cx="9710461" cy="1979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41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C4BC-3BED-373D-E3BA-761459570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兩個兩個咁處理</a:t>
            </a:r>
            <a:endParaRPr lang="en-US" dirty="0"/>
          </a:p>
        </p:txBody>
      </p:sp>
      <p:pic>
        <p:nvPicPr>
          <p:cNvPr id="5126" name="Picture 6" descr="How to Find Array Length in Java - Javatpoint">
            <a:extLst>
              <a:ext uri="{FF2B5EF4-FFF2-40B4-BE49-F238E27FC236}">
                <a16:creationId xmlns:a16="http://schemas.microsoft.com/office/drawing/2014/main" id="{A4EB248A-ED98-FD58-D621-269CFFC3CD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6" t="34028" r="8398" b="31673"/>
          <a:stretch/>
        </p:blipFill>
        <p:spPr bwMode="auto">
          <a:xfrm>
            <a:off x="4167855" y="2848970"/>
            <a:ext cx="7571218" cy="1543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B93A5E-EF27-8859-72BC-8127E7D664A2}"/>
              </a:ext>
            </a:extLst>
          </p:cNvPr>
          <p:cNvSpPr/>
          <p:nvPr/>
        </p:nvSpPr>
        <p:spPr>
          <a:xfrm>
            <a:off x="452927" y="1512606"/>
            <a:ext cx="3349952" cy="4563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12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23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34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45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56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67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78</a:t>
            </a:r>
          </a:p>
        </p:txBody>
      </p:sp>
    </p:spTree>
    <p:extLst>
      <p:ext uri="{BB962C8B-B14F-4D97-AF65-F5344CB8AC3E}">
        <p14:creationId xmlns:p14="http://schemas.microsoft.com/office/powerpoint/2010/main" val="89853824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376</TotalTime>
  <Words>588</Words>
  <Application>Microsoft Macintosh PowerPoint</Application>
  <PresentationFormat>Widescreen</PresentationFormat>
  <Paragraphs>200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Franklin Gothic Book</vt:lpstr>
      <vt:lpstr>Franklin Gothic Demi</vt:lpstr>
      <vt:lpstr>Menlo</vt:lpstr>
      <vt:lpstr>Custom</vt:lpstr>
      <vt:lpstr>Java第4堂</vt:lpstr>
      <vt:lpstr>Agenda</vt:lpstr>
      <vt:lpstr>什麼是Array</vt:lpstr>
      <vt:lpstr>創造一個Array</vt:lpstr>
      <vt:lpstr>Java的Array</vt:lpstr>
      <vt:lpstr>Array的長度</vt:lpstr>
      <vt:lpstr>輸入輸出至Array</vt:lpstr>
      <vt:lpstr>Loop條Array</vt:lpstr>
      <vt:lpstr>兩個兩個咁處理</vt:lpstr>
      <vt:lpstr>功課1</vt:lpstr>
      <vt:lpstr>Search搜尋</vt:lpstr>
      <vt:lpstr>Swap交換</vt:lpstr>
      <vt:lpstr>PowerPoint Presentation</vt:lpstr>
      <vt:lpstr>功課2</vt:lpstr>
      <vt:lpstr>找最大</vt:lpstr>
      <vt:lpstr>找最大</vt:lpstr>
      <vt:lpstr>找最大</vt:lpstr>
      <vt:lpstr>找最大</vt:lpstr>
      <vt:lpstr>找最大</vt:lpstr>
      <vt:lpstr>功課2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61</cp:revision>
  <dcterms:created xsi:type="dcterms:W3CDTF">2024-05-10T11:32:53Z</dcterms:created>
  <dcterms:modified xsi:type="dcterms:W3CDTF">2024-05-31T14:55:39Z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