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8" r:id="rId4"/>
  </p:sldMasterIdLst>
  <p:notesMasterIdLst>
    <p:notesMasterId r:id="rId16"/>
  </p:notesMasterIdLst>
  <p:handoutMasterIdLst>
    <p:handoutMasterId r:id="rId17"/>
  </p:handoutMasterIdLst>
  <p:sldIdLst>
    <p:sldId id="410" r:id="rId5"/>
    <p:sldId id="383" r:id="rId6"/>
    <p:sldId id="391" r:id="rId7"/>
    <p:sldId id="413" r:id="rId8"/>
    <p:sldId id="414" r:id="rId9"/>
    <p:sldId id="415" r:id="rId10"/>
    <p:sldId id="416" r:id="rId11"/>
    <p:sldId id="417" r:id="rId12"/>
    <p:sldId id="418" r:id="rId13"/>
    <p:sldId id="420" r:id="rId14"/>
    <p:sldId id="41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A107856-5554-42FB-B03E-39F5DBC370B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08" autoAdjust="0"/>
    <p:restoredTop sz="96327" autoAdjust="0"/>
  </p:normalViewPr>
  <p:slideViewPr>
    <p:cSldViewPr snapToGrid="0">
      <p:cViewPr varScale="1">
        <p:scale>
          <a:sx n="161" d="100"/>
          <a:sy n="161" d="100"/>
        </p:scale>
        <p:origin x="712" y="12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howGuides="1">
      <p:cViewPr varScale="1">
        <p:scale>
          <a:sx n="58" d="100"/>
          <a:sy n="58" d="100"/>
        </p:scale>
        <p:origin x="3240" y="6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F6756E-81DA-9FAC-70D8-556F658BDDA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BEDD12-BCD5-485B-BCBC-34BB01D7923C}" type="datetimeFigureOut">
              <a:rPr lang="en-US" smtClean="0"/>
              <a:t>5/17/2024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71D415-D05A-7067-CCD3-457153D96CD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C230DF-5933-439D-898F-38E9AC9BA68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97095E3-54D2-CFD2-4F49-7536FC8641D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" name="Header Placeholder 7">
            <a:extLst>
              <a:ext uri="{FF2B5EF4-FFF2-40B4-BE49-F238E27FC236}">
                <a16:creationId xmlns:a16="http://schemas.microsoft.com/office/drawing/2014/main" id="{521EE01A-C0B5-5ECF-96DD-768F86AA15C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2284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E7A52F-9D89-7442-A8E9-48D1527B5F6B}" type="datetimeFigureOut">
              <a:rPr lang="en-US" smtClean="0"/>
              <a:t>5/17/2024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9C7E07-3C67-C64C-8DA0-0404F63039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528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4538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4416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5831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4168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765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0360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52736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9557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2254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2642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6278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1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09904" y="41147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" y="758752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69706A2-3726-FE4E-B923-E75D48597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1327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 and Tab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CF555767-B3D8-BD57-1D42-7F6E1E6689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9" name="Freeform 13">
              <a:extLst>
                <a:ext uri="{FF2B5EF4-FFF2-40B4-BE49-F238E27FC236}">
                  <a16:creationId xmlns:a16="http://schemas.microsoft.com/office/drawing/2014/main" id="{BC972B6D-098C-52F6-E990-52623B368FB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3F0D3EE3-9A8C-531D-1EEE-1AFAB9F3BCAE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A2BE192C-1768-890B-EC1B-5ED6E1F8259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61409" y="4661717"/>
            <a:ext cx="7936230" cy="138076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70935" y="631317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03885" y="584005"/>
            <a:ext cx="2825115" cy="3999060"/>
          </a:xfrm>
        </p:spPr>
        <p:txBody>
          <a:bodyPr lIns="0" tIns="27432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457200" indent="0">
              <a:spcBef>
                <a:spcPts val="1800"/>
              </a:spcBef>
              <a:buNone/>
              <a:defRPr sz="2000"/>
            </a:lvl2pPr>
            <a:lvl3pPr marL="914400" indent="0">
              <a:spcBef>
                <a:spcPts val="1800"/>
              </a:spcBef>
              <a:buNone/>
              <a:defRPr sz="2000"/>
            </a:lvl3pPr>
            <a:lvl4pPr marL="1371600" indent="0">
              <a:spcBef>
                <a:spcPts val="1800"/>
              </a:spcBef>
              <a:buNone/>
              <a:defRPr sz="2000"/>
            </a:lvl4pPr>
            <a:lvl5pPr marL="1828800" indent="0">
              <a:spcBef>
                <a:spcPts val="1800"/>
              </a:spcBef>
              <a:buNone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CAAA28-C292-C527-AD35-90836B8BB97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70934" y="584005"/>
            <a:ext cx="7926705" cy="3999060"/>
          </a:xfrm>
        </p:spPr>
        <p:txBody>
          <a:bodyPr lIns="0">
            <a:normAutofit/>
          </a:bodyPr>
          <a:lstStyle>
            <a:lvl1pPr marL="0" indent="0">
              <a:spcBef>
                <a:spcPts val="1800"/>
              </a:spcBef>
              <a:buNone/>
              <a:defRPr sz="2000"/>
            </a:lvl1pPr>
            <a:lvl2pPr>
              <a:spcBef>
                <a:spcPts val="600"/>
              </a:spcBef>
              <a:defRPr sz="2000"/>
            </a:lvl2pPr>
            <a:lvl3pPr>
              <a:spcBef>
                <a:spcPts val="1800"/>
              </a:spcBef>
              <a:defRPr sz="2000"/>
            </a:lvl3pPr>
            <a:lvl4pPr>
              <a:spcBef>
                <a:spcPts val="1800"/>
              </a:spcBef>
              <a:defRPr sz="2000"/>
            </a:lvl4pPr>
            <a:lvl5pPr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443291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C97D5AF2-684A-4A8D-3D82-B57D7AC44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12" name="Freeform 4">
              <a:extLst>
                <a:ext uri="{FF2B5EF4-FFF2-40B4-BE49-F238E27FC236}">
                  <a16:creationId xmlns:a16="http://schemas.microsoft.com/office/drawing/2014/main" id="{8CF5F650-F8F0-F4FE-44DA-1F14ADE428B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18870924-E47D-404F-59B5-BD1C58F7B04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80806A65-E4FC-2F52-65B3-CC181E620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98408"/>
            <a:ext cx="10972800" cy="1574317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CAAA28-C292-C527-AD35-90836B8BB97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95523" y="2676525"/>
            <a:ext cx="5746750" cy="3597470"/>
          </a:xfrm>
        </p:spPr>
        <p:txBody>
          <a:bodyPr lIns="0">
            <a:normAutofit/>
          </a:bodyPr>
          <a:lstStyle>
            <a:lvl1pPr marL="0" indent="0">
              <a:spcBef>
                <a:spcPts val="1800"/>
              </a:spcBef>
              <a:buNone/>
              <a:defRPr sz="2000"/>
            </a:lvl1pPr>
            <a:lvl2pPr>
              <a:spcBef>
                <a:spcPts val="600"/>
              </a:spcBef>
              <a:defRPr sz="2000"/>
            </a:lvl2pPr>
            <a:lvl3pPr>
              <a:spcBef>
                <a:spcPts val="1800"/>
              </a:spcBef>
              <a:defRPr sz="2000"/>
            </a:lvl3pPr>
            <a:lvl4pPr>
              <a:spcBef>
                <a:spcPts val="1800"/>
              </a:spcBef>
              <a:defRPr sz="2000"/>
            </a:lvl4pPr>
            <a:lvl5pPr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620000" y="2676525"/>
            <a:ext cx="3947160" cy="3597470"/>
          </a:xfrm>
        </p:spPr>
        <p:txBody>
          <a:bodyPr lIns="0">
            <a:normAutofit/>
          </a:bodyPr>
          <a:lstStyle>
            <a:lvl1pPr marL="342900" indent="-342900">
              <a:spcBef>
                <a:spcPts val="1800"/>
              </a:spcBef>
              <a:buFont typeface="Arial" panose="020B0604020202020204" pitchFamily="34" charset="0"/>
              <a:buChar char="•"/>
              <a:defRPr sz="2000"/>
            </a:lvl1pPr>
            <a:lvl2pPr>
              <a:spcBef>
                <a:spcPts val="1800"/>
              </a:spcBef>
              <a:defRPr sz="2000"/>
            </a:lvl2pPr>
            <a:lvl3pPr>
              <a:spcBef>
                <a:spcPts val="1800"/>
              </a:spcBef>
              <a:defRPr sz="2000"/>
            </a:lvl3pPr>
            <a:lvl4pPr>
              <a:spcBef>
                <a:spcPts val="1800"/>
              </a:spcBef>
              <a:defRPr sz="2000"/>
            </a:lvl4pPr>
            <a:lvl5pPr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49744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202400"/>
            <a:ext cx="10972800" cy="157032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9" name="Table Placeholder 2">
            <a:extLst>
              <a:ext uri="{FF2B5EF4-FFF2-40B4-BE49-F238E27FC236}">
                <a16:creationId xmlns:a16="http://schemas.microsoft.com/office/drawing/2014/main" id="{1506B022-475A-6647-98FF-D5C319A0C7C4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594360" y="2628629"/>
            <a:ext cx="10972800" cy="3636740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410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3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4360" y="41147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flipH="1" flipV="1">
            <a:off x="6092752" y="0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4360" y="4549552"/>
            <a:ext cx="5486400" cy="164592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8B149C6-5AAC-B8E5-5411-EA38821F67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9273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806C6F65-35CD-D64B-992A-0C1C1E003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7" name="AutoShape 24">
              <a:extLst>
                <a:ext uri="{FF2B5EF4-FFF2-40B4-BE49-F238E27FC236}">
                  <a16:creationId xmlns:a16="http://schemas.microsoft.com/office/drawing/2014/main" id="{CFD467E2-FF13-7E4F-BEF9-EA1A17665B2D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CA85A327-3157-B442-993A-6900F71249AC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9A459CB4-74AF-0544-AB1E-7CC6D10F84EB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95A20BFD-9142-D64A-A78A-61B75FCA0D76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B80736DF-C890-DB47-AEAA-D3D92505E632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39F93F26-ED5C-E74E-BFBD-E3054DC1B9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89572"/>
            <a:ext cx="6787747" cy="1593507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 spc="50" baseline="0"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186153BD-9D2B-47EB-3553-1D3F6663B2A3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94359" y="2281918"/>
            <a:ext cx="6787747" cy="3708517"/>
          </a:xfrm>
        </p:spPr>
        <p:txBody>
          <a:bodyPr lIns="0" tIns="228600" rIns="0" bIns="0">
            <a:normAutofit/>
          </a:bodyPr>
          <a:lstStyle>
            <a:lvl1pPr marL="283464" indent="-283464">
              <a:lnSpc>
                <a:spcPct val="80000"/>
              </a:lnSpc>
              <a:spcBef>
                <a:spcPts val="2200"/>
              </a:spcBef>
              <a:buFont typeface="Arial" panose="020B0604020202020204" pitchFamily="34" charset="0"/>
              <a:buChar char="•"/>
              <a:defRPr lang="en-US" sz="2400" b="1" i="0" kern="1200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indent="-283464">
              <a:spcBef>
                <a:spcPts val="600"/>
              </a:spcBef>
              <a:defRPr sz="2000"/>
            </a:lvl2pPr>
            <a:lvl3pPr indent="-283464">
              <a:spcBef>
                <a:spcPts val="1800"/>
              </a:spcBef>
              <a:defRPr sz="2000"/>
            </a:lvl3pPr>
            <a:lvl4pPr indent="-283464">
              <a:spcBef>
                <a:spcPts val="1800"/>
              </a:spcBef>
              <a:defRPr sz="2000"/>
            </a:lvl4pPr>
            <a:lvl5pPr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3" name="Slide Number Placeholder 42">
            <a:extLst>
              <a:ext uri="{FF2B5EF4-FFF2-40B4-BE49-F238E27FC236}">
                <a16:creationId xmlns:a16="http://schemas.microsoft.com/office/drawing/2014/main" id="{D80CCC8F-9CF1-9621-04EB-DFA68FEE42D2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42" name="Date Placeholder 41">
            <a:extLst>
              <a:ext uri="{FF2B5EF4-FFF2-40B4-BE49-F238E27FC236}">
                <a16:creationId xmlns:a16="http://schemas.microsoft.com/office/drawing/2014/main" id="{29CE2856-DB8F-5603-C085-74C70560FAC8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79826C1-7A52-DA25-F422-EE62DED7D1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0552" cy="0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8089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B79D0555-EBDC-B53A-212D-A5921795FEC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80543"/>
          </a:xfrm>
          <a:custGeom>
            <a:avLst/>
            <a:gdLst>
              <a:gd name="connsiteX0" fmla="*/ 6309360 w 12192000"/>
              <a:gd name="connsiteY0" fmla="*/ 3951843 h 6880543"/>
              <a:gd name="connsiteX1" fmla="*/ 6309360 w 12192000"/>
              <a:gd name="connsiteY1" fmla="*/ 4052427 h 6880543"/>
              <a:gd name="connsiteX2" fmla="*/ 8442960 w 12192000"/>
              <a:gd name="connsiteY2" fmla="*/ 4052427 h 6880543"/>
              <a:gd name="connsiteX3" fmla="*/ 8442960 w 12192000"/>
              <a:gd name="connsiteY3" fmla="*/ 3951843 h 6880543"/>
              <a:gd name="connsiteX4" fmla="*/ 0 w 12192000"/>
              <a:gd name="connsiteY4" fmla="*/ 0 h 6880543"/>
              <a:gd name="connsiteX5" fmla="*/ 12192000 w 12192000"/>
              <a:gd name="connsiteY5" fmla="*/ 0 h 6880543"/>
              <a:gd name="connsiteX6" fmla="*/ 12192000 w 12192000"/>
              <a:gd name="connsiteY6" fmla="*/ 6880543 h 6880543"/>
              <a:gd name="connsiteX7" fmla="*/ 0 w 12192000"/>
              <a:gd name="connsiteY7" fmla="*/ 6880543 h 6880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80543">
                <a:moveTo>
                  <a:pt x="6309360" y="3951843"/>
                </a:moveTo>
                <a:lnTo>
                  <a:pt x="6309360" y="4052427"/>
                </a:lnTo>
                <a:lnTo>
                  <a:pt x="8442960" y="4052427"/>
                </a:lnTo>
                <a:lnTo>
                  <a:pt x="8442960" y="3951843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80543"/>
                </a:lnTo>
                <a:lnTo>
                  <a:pt x="0" y="6880543"/>
                </a:lnTo>
                <a:close/>
              </a:path>
            </a:pathLst>
          </a:custGeom>
        </p:spPr>
        <p:txBody>
          <a:bodyPr wrap="square" tIns="182880">
            <a:no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8D492973-78E3-D34E-835E-CF2D4517016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9359" y="444933"/>
            <a:ext cx="5477479" cy="329184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6000" b="1" i="0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96BA398-1ED2-1FCA-63B9-8915A8C7A5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309360" y="3951843"/>
            <a:ext cx="2133600" cy="10058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1695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104">
          <p15:clr>
            <a:srgbClr val="FBAE40"/>
          </p15:clr>
        </p15:guide>
        <p15:guide id="3" pos="4344" userDrawn="1">
          <p15:clr>
            <a:srgbClr val="FBAE40"/>
          </p15:clr>
        </p15:guide>
        <p15:guide id="4" pos="4560" userDrawn="1">
          <p15:clr>
            <a:srgbClr val="FBAE40"/>
          </p15:clr>
        </p15:guide>
        <p15:guide id="8" orient="horz" pos="184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99835" y="43052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A9973BC6-F6E5-0B3B-C8AB-0AC4020D4E8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-11113"/>
            <a:ext cx="5791200" cy="6880226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99835" y="4568602"/>
            <a:ext cx="5486400" cy="164592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9169ED6-4B82-6844-119F-AC15CDF2D3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7914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57F1500-1A16-D1EF-4F0C-030852B29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" name="Group 9">
            <a:extLst>
              <a:ext uri="{FF2B5EF4-FFF2-40B4-BE49-F238E27FC236}">
                <a16:creationId xmlns:a16="http://schemas.microsoft.com/office/drawing/2014/main" id="{2D07A0BE-3890-193E-9439-F294E61A7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11" name="Freeform 19">
              <a:extLst>
                <a:ext uri="{FF2B5EF4-FFF2-40B4-BE49-F238E27FC236}">
                  <a16:creationId xmlns:a16="http://schemas.microsoft.com/office/drawing/2014/main" id="{C05217ED-C258-E6CE-BA7F-28A6EA41BCD3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20">
              <a:extLst>
                <a:ext uri="{FF2B5EF4-FFF2-40B4-BE49-F238E27FC236}">
                  <a16:creationId xmlns:a16="http://schemas.microsoft.com/office/drawing/2014/main" id="{F3E11A1F-14DD-BA35-D7D7-4D4ADEAA348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21">
              <a:extLst>
                <a:ext uri="{FF2B5EF4-FFF2-40B4-BE49-F238E27FC236}">
                  <a16:creationId xmlns:a16="http://schemas.microsoft.com/office/drawing/2014/main" id="{F14541B0-973F-7E21-1019-D2FB83C8C0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32" name="Title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02875"/>
            <a:ext cx="10873740" cy="168020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F6FE0DC0-B0D7-F4D6-8038-177AD7A8C211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57600" y="2282008"/>
            <a:ext cx="7810500" cy="3699328"/>
          </a:xfrm>
        </p:spPr>
        <p:txBody>
          <a:bodyPr lIns="0" tIns="228600" rIns="0" bIns="0">
            <a:normAutofit/>
          </a:bodyPr>
          <a:lstStyle>
            <a:lvl1pPr marL="283464" indent="-283464">
              <a:spcBef>
                <a:spcPts val="1800"/>
              </a:spcBef>
              <a:buFont typeface="Arial" panose="020B0604020202020204" pitchFamily="34" charset="0"/>
              <a:buChar char="•"/>
              <a:defRPr sz="2000"/>
            </a:lvl1pPr>
            <a:lvl2pPr indent="-283464">
              <a:spcBef>
                <a:spcPts val="1800"/>
              </a:spcBef>
              <a:defRPr sz="2000"/>
            </a:lvl2pPr>
            <a:lvl3pPr indent="-283464">
              <a:spcBef>
                <a:spcPts val="1800"/>
              </a:spcBef>
              <a:defRPr sz="2000"/>
            </a:lvl3pPr>
            <a:lvl4pPr indent="-283464">
              <a:spcBef>
                <a:spcPts val="1800"/>
              </a:spcBef>
              <a:defRPr sz="2000"/>
            </a:lvl4pPr>
            <a:lvl5pPr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ED58739-4346-5104-B1AC-89ED035912AF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272B8D-F380-9F1A-C8E6-BDD2352B1763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029641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09904" y="41147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" y="758752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69706A2-3726-FE4E-B923-E75D48597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09905" y="4549552"/>
            <a:ext cx="5486400" cy="164592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027108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C97D5AF2-684A-4A8D-3D82-B57D7AC44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12" name="Freeform 4">
              <a:extLst>
                <a:ext uri="{FF2B5EF4-FFF2-40B4-BE49-F238E27FC236}">
                  <a16:creationId xmlns:a16="http://schemas.microsoft.com/office/drawing/2014/main" id="{8CF5F650-F8F0-F4FE-44DA-1F14ADE428B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18870924-E47D-404F-59B5-BD1C58F7B04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80806A65-E4FC-2F52-65B3-CC181E620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278129"/>
            <a:ext cx="9778365" cy="149459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F14DA3C5-63E4-BAFB-1D68-47F71EEEE53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94360" y="2676525"/>
            <a:ext cx="4490827" cy="3597470"/>
          </a:xfrm>
        </p:spPr>
        <p:txBody>
          <a:bodyPr lIns="0" tIns="4572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283464" indent="-283464">
              <a:spcBef>
                <a:spcPts val="1800"/>
              </a:spcBef>
              <a:defRPr sz="2000"/>
            </a:lvl2pPr>
            <a:lvl3pPr marL="594360" indent="-283464">
              <a:spcBef>
                <a:spcPts val="1800"/>
              </a:spcBef>
              <a:defRPr sz="2000"/>
            </a:lvl3pPr>
            <a:lvl4pPr marL="822960" indent="-283464">
              <a:spcBef>
                <a:spcPts val="1800"/>
              </a:spcBef>
              <a:defRPr sz="2000"/>
            </a:lvl4pPr>
            <a:lvl5pPr marL="1005840"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Content Placeholder 5">
            <a:extLst>
              <a:ext uri="{FF2B5EF4-FFF2-40B4-BE49-F238E27FC236}">
                <a16:creationId xmlns:a16="http://schemas.microsoft.com/office/drawing/2014/main" id="{BD11386D-847E-8CF5-E56A-42E80A65A08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881898" y="2676525"/>
            <a:ext cx="4490827" cy="3597470"/>
          </a:xfrm>
        </p:spPr>
        <p:txBody>
          <a:bodyPr lIns="0" tIns="4572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283464" indent="-283464">
              <a:spcBef>
                <a:spcPts val="1800"/>
              </a:spcBef>
              <a:defRPr sz="2000"/>
            </a:lvl2pPr>
            <a:lvl3pPr marL="548640" indent="-283464">
              <a:spcBef>
                <a:spcPts val="1800"/>
              </a:spcBef>
              <a:defRPr sz="2000"/>
            </a:lvl3pPr>
            <a:lvl4pPr marL="822960" indent="-283464">
              <a:spcBef>
                <a:spcPts val="1800"/>
              </a:spcBef>
              <a:defRPr sz="2000"/>
            </a:lvl4pPr>
            <a:lvl5pPr marL="1005840"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10569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42E558A9-6DD6-E21D-3A8F-6707E1DD1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12" name="AutoShape 24">
              <a:extLst>
                <a:ext uri="{FF2B5EF4-FFF2-40B4-BE49-F238E27FC236}">
                  <a16:creationId xmlns:a16="http://schemas.microsoft.com/office/drawing/2014/main" id="{3FC994E4-318C-1E66-B4E4-8F8FD08E098F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17C00E6B-F625-6D6C-8364-9DD9F3C3628F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C6197B87-4F65-7981-9463-84830CD3687F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8" name="Freeform 9">
              <a:extLst>
                <a:ext uri="{FF2B5EF4-FFF2-40B4-BE49-F238E27FC236}">
                  <a16:creationId xmlns:a16="http://schemas.microsoft.com/office/drawing/2014/main" id="{86AA517C-7217-D864-B7E7-40984A2880DB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524013C6-491C-CAA2-5BD6-7C73596711CC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18885" y="3499667"/>
            <a:ext cx="4939666" cy="254281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47460" y="631317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03885" y="457201"/>
            <a:ext cx="5198269" cy="2305050"/>
          </a:xfrm>
        </p:spPr>
        <p:txBody>
          <a:bodyPr lIns="0" tIns="274320">
            <a:normAutofit/>
          </a:bodyPr>
          <a:lstStyle>
            <a:lvl1pPr marL="457200" indent="-457200">
              <a:spcBef>
                <a:spcPts val="1800"/>
              </a:spcBef>
              <a:buFont typeface="+mj-lt"/>
              <a:buAutoNum type="arabicPeriod"/>
              <a:defRPr sz="2000"/>
            </a:lvl1pPr>
            <a:lvl2pPr marL="914400" indent="-457200">
              <a:spcBef>
                <a:spcPts val="1800"/>
              </a:spcBef>
              <a:buFont typeface="+mj-lt"/>
              <a:buAutoNum type="alphaLcPeriod"/>
              <a:defRPr sz="2000"/>
            </a:lvl2pPr>
            <a:lvl3pPr marL="1371600" indent="-457200">
              <a:spcBef>
                <a:spcPts val="1800"/>
              </a:spcBef>
              <a:buFont typeface="+mj-lt"/>
              <a:buAutoNum type="arabicParenR"/>
              <a:defRPr sz="2000"/>
            </a:lvl3pPr>
            <a:lvl4pPr marL="1371600" indent="0">
              <a:spcBef>
                <a:spcPts val="1800"/>
              </a:spcBef>
              <a:buFont typeface="+mj-lt"/>
              <a:buNone/>
              <a:defRPr sz="2000"/>
            </a:lvl4pPr>
            <a:lvl5pPr marL="2286000" indent="-457200">
              <a:spcBef>
                <a:spcPts val="1800"/>
              </a:spcBef>
              <a:buFont typeface="+mj-lt"/>
              <a:buAutoNum type="arabicPeriod"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endParaRPr lang="en-US" dirty="0"/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3AC171DA-232D-44C1-6B93-40BACB298F4B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94360" y="2810595"/>
            <a:ext cx="5198269" cy="3319513"/>
          </a:xfrm>
        </p:spPr>
        <p:txBody>
          <a:bodyPr lIns="0" tIns="4572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283464" indent="-283464">
              <a:spcBef>
                <a:spcPts val="1800"/>
              </a:spcBef>
              <a:defRPr sz="2000"/>
            </a:lvl2pPr>
            <a:lvl3pPr marL="548640" indent="-283464">
              <a:spcBef>
                <a:spcPts val="1800"/>
              </a:spcBef>
              <a:defRPr sz="2000"/>
            </a:lvl3pPr>
            <a:lvl4pPr marL="822960" indent="-283464">
              <a:spcBef>
                <a:spcPts val="1800"/>
              </a:spcBef>
              <a:defRPr sz="2000"/>
            </a:lvl4pPr>
            <a:lvl5pPr marL="1005840"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546068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 and Pictur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5310" y="278129"/>
            <a:ext cx="5063490" cy="235402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3" name="Content Placeholder 5">
            <a:extLst>
              <a:ext uri="{FF2B5EF4-FFF2-40B4-BE49-F238E27FC236}">
                <a16:creationId xmlns:a16="http://schemas.microsoft.com/office/drawing/2014/main" id="{1EF4505D-6803-3813-7738-04996342781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94360" y="3279579"/>
            <a:ext cx="5044440" cy="2994415"/>
          </a:xfrm>
        </p:spPr>
        <p:txBody>
          <a:bodyPr lIns="0" tIns="22860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indent="-283464">
              <a:spcBef>
                <a:spcPts val="1800"/>
              </a:spcBef>
              <a:defRPr sz="2000"/>
            </a:lvl2pPr>
            <a:lvl3pPr indent="-283464">
              <a:spcBef>
                <a:spcPts val="1800"/>
              </a:spcBef>
              <a:defRPr sz="2000"/>
            </a:lvl3pPr>
            <a:lvl4pPr indent="-283464">
              <a:spcBef>
                <a:spcPts val="1800"/>
              </a:spcBef>
              <a:defRPr sz="2000"/>
            </a:lvl4pPr>
            <a:lvl5pPr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997459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4658637A-5D36-6127-19BC-C203E23FA49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96000" y="0"/>
            <a:ext cx="6118225" cy="68580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29319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ED84C6-50E6-6C43-8031-AFF6268E0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4360" y="1825625"/>
            <a:ext cx="103822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itle Placeholder 11">
            <a:extLst>
              <a:ext uri="{FF2B5EF4-FFF2-40B4-BE49-F238E27FC236}">
                <a16:creationId xmlns:a16="http://schemas.microsoft.com/office/drawing/2014/main" id="{D41FC0AE-253D-D242-9C88-017078F8A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365125"/>
            <a:ext cx="104013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" name="Date Placeholder 3">
            <a:extLst>
              <a:ext uri="{FF2B5EF4-FFF2-40B4-BE49-F238E27FC236}">
                <a16:creationId xmlns:a16="http://schemas.microsoft.com/office/drawing/2014/main" id="{EF47083A-6D76-4B4D-87CA-E08E212F78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33648" y="6332220"/>
            <a:ext cx="131318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0" i="0"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 dirty="0">
              <a:latin typeface="+mn-lt"/>
            </a:endParaRPr>
          </a:p>
        </p:txBody>
      </p:sp>
      <p:sp>
        <p:nvSpPr>
          <p:cNvPr id="32" name="Slide Number Placeholder 5">
            <a:extLst>
              <a:ext uri="{FF2B5EF4-FFF2-40B4-BE49-F238E27FC236}">
                <a16:creationId xmlns:a16="http://schemas.microsoft.com/office/drawing/2014/main" id="{C8ADA0DF-3751-9A48-8A21-59F01C782D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4360" y="6332220"/>
            <a:ext cx="52324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1" i="0">
                <a:solidFill>
                  <a:schemeClr val="bg1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8922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1" r:id="rId1"/>
    <p:sldLayoutId id="2147483698" r:id="rId2"/>
    <p:sldLayoutId id="2147483710" r:id="rId3"/>
    <p:sldLayoutId id="2147483700" r:id="rId4"/>
    <p:sldLayoutId id="2147483701" r:id="rId5"/>
    <p:sldLayoutId id="2147483659" r:id="rId6"/>
    <p:sldLayoutId id="2147483709" r:id="rId7"/>
    <p:sldLayoutId id="2147483708" r:id="rId8"/>
    <p:sldLayoutId id="2147483707" r:id="rId9"/>
    <p:sldLayoutId id="2147483706" r:id="rId10"/>
    <p:sldLayoutId id="2147483705" r:id="rId11"/>
    <p:sldLayoutId id="2147483704" r:id="rId12"/>
    <p:sldLayoutId id="2147483703" r:id="rId13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b="1" i="0" kern="1200" spc="100" baseline="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83464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240">
          <p15:clr>
            <a:srgbClr val="547EBF"/>
          </p15:clr>
        </p15:guide>
        <p15:guide id="4" orient="horz" pos="240">
          <p15:clr>
            <a:srgbClr val="547EBF"/>
          </p15:clr>
        </p15:guide>
        <p15:guide id="5" pos="7440">
          <p15:clr>
            <a:srgbClr val="547EBF"/>
          </p15:clr>
        </p15:guide>
        <p15:guide id="6" orient="horz" pos="4080">
          <p15:clr>
            <a:srgbClr val="547EBF"/>
          </p15:clr>
        </p15:guide>
        <p15:guide id="7" pos="600" userDrawn="1">
          <p15:clr>
            <a:srgbClr val="547EBF"/>
          </p15:clr>
        </p15:guide>
        <p15:guide id="8" pos="3720">
          <p15:clr>
            <a:srgbClr val="547EBF"/>
          </p15:clr>
        </p15:guide>
        <p15:guide id="9" pos="2112">
          <p15:clr>
            <a:srgbClr val="547EBF"/>
          </p15:clr>
        </p15:guide>
        <p15:guide id="10" pos="1848">
          <p15:clr>
            <a:srgbClr val="547EBF"/>
          </p15:clr>
        </p15:guide>
        <p15:guide id="11" pos="5568">
          <p15:clr>
            <a:srgbClr val="547EBF"/>
          </p15:clr>
        </p15:guide>
        <p15:guide id="12" pos="5832">
          <p15:clr>
            <a:srgbClr val="547EBF"/>
          </p15:clr>
        </p15:guide>
        <p15:guide id="13" pos="4968">
          <p15:clr>
            <a:srgbClr val="9FCC3B"/>
          </p15:clr>
        </p15:guide>
        <p15:guide id="14" pos="5208">
          <p15:clr>
            <a:srgbClr val="9FCC3B"/>
          </p15:clr>
        </p15:guide>
        <p15:guide id="15" pos="2712">
          <p15:clr>
            <a:srgbClr val="9FCC3B"/>
          </p15:clr>
        </p15:guide>
        <p15:guide id="16" pos="2472">
          <p15:clr>
            <a:srgbClr val="9FCC3B"/>
          </p15:clr>
        </p15:guide>
        <p15:guide id="17" pos="39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2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1D9D6-2977-ABCD-FDF8-51AFA5064E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09904" y="2572569"/>
            <a:ext cx="5486400" cy="1130749"/>
          </a:xfrm>
        </p:spPr>
        <p:txBody>
          <a:bodyPr/>
          <a:lstStyle/>
          <a:p>
            <a:r>
              <a:rPr lang="en-US" dirty="0"/>
              <a:t>Java</a:t>
            </a:r>
            <a:r>
              <a:rPr lang="zh-TW" altLang="en-US" dirty="0"/>
              <a:t>第二堂</a:t>
            </a:r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7A5712C-5515-AE5A-63F0-35C85AD53F50}"/>
              </a:ext>
            </a:extLst>
          </p:cNvPr>
          <p:cNvSpPr txBox="1">
            <a:spLocks/>
          </p:cNvSpPr>
          <p:nvPr/>
        </p:nvSpPr>
        <p:spPr>
          <a:xfrm>
            <a:off x="6309904" y="3958753"/>
            <a:ext cx="5486400" cy="1130749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6000" b="1" i="0" kern="1200" spc="1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/>
              <a:t>Peter</a:t>
            </a:r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B89E98A-76F2-4727-E87C-044AFBFBFC9D}"/>
              </a:ext>
            </a:extLst>
          </p:cNvPr>
          <p:cNvGrpSpPr/>
          <p:nvPr/>
        </p:nvGrpSpPr>
        <p:grpSpPr>
          <a:xfrm>
            <a:off x="8895249" y="166915"/>
            <a:ext cx="3204873" cy="573461"/>
            <a:chOff x="8987127" y="145039"/>
            <a:chExt cx="3204873" cy="573461"/>
          </a:xfrm>
        </p:grpSpPr>
        <p:pic>
          <p:nvPicPr>
            <p:cNvPr id="5" name="Graphic 4">
              <a:extLst>
                <a:ext uri="{FF2B5EF4-FFF2-40B4-BE49-F238E27FC236}">
                  <a16:creationId xmlns:a16="http://schemas.microsoft.com/office/drawing/2014/main" id="{C99B37E1-0662-AF06-BA59-08807A76CAE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987127" y="145039"/>
              <a:ext cx="618692" cy="573461"/>
            </a:xfrm>
            <a:prstGeom prst="rect">
              <a:avLst/>
            </a:prstGeom>
          </p:spPr>
        </p:pic>
        <p:sp>
          <p:nvSpPr>
            <p:cNvPr id="6" name="Title 1">
              <a:extLst>
                <a:ext uri="{FF2B5EF4-FFF2-40B4-BE49-F238E27FC236}">
                  <a16:creationId xmlns:a16="http://schemas.microsoft.com/office/drawing/2014/main" id="{7B61884D-384E-35D2-B0C1-7CC17FB9451F}"/>
                </a:ext>
              </a:extLst>
            </p:cNvPr>
            <p:cNvSpPr txBox="1">
              <a:spLocks/>
            </p:cNvSpPr>
            <p:nvPr/>
          </p:nvSpPr>
          <p:spPr>
            <a:xfrm>
              <a:off x="9727359" y="187006"/>
              <a:ext cx="2464641" cy="489528"/>
            </a:xfrm>
            <a:prstGeom prst="rect">
              <a:avLst/>
            </a:prstGeom>
          </p:spPr>
          <p:txBody>
            <a:bodyPr vert="horz" lIns="0" tIns="0" rIns="0" bIns="0" rtlCol="0" anchor="b">
              <a:noAutofit/>
            </a:bodyPr>
            <a:lstStyle>
              <a:lvl1pPr algn="l" defTabSz="914400" rtl="0" eaLnBrk="1" latinLnBrk="0" hangingPunct="1">
                <a:lnSpc>
                  <a:spcPct val="80000"/>
                </a:lnSpc>
                <a:spcBef>
                  <a:spcPct val="0"/>
                </a:spcBef>
                <a:buNone/>
                <a:defRPr sz="6000" b="1" i="0" kern="1200" spc="100" baseline="0">
                  <a:solidFill>
                    <a:schemeClr val="bg1"/>
                  </a:solidFill>
                  <a:latin typeface="+mj-lt"/>
                  <a:ea typeface="+mj-ea"/>
                  <a:cs typeface="+mj-cs"/>
                </a:defRPr>
              </a:lvl1pPr>
              <a:lvl2pPr eaLnBrk="1" hangingPunct="1">
                <a:defRPr>
                  <a:solidFill>
                    <a:schemeClr val="tx2"/>
                  </a:solidFill>
                </a:defRPr>
              </a:lvl2pPr>
              <a:lvl3pPr eaLnBrk="1" hangingPunct="1">
                <a:defRPr>
                  <a:solidFill>
                    <a:schemeClr val="tx2"/>
                  </a:solidFill>
                </a:defRPr>
              </a:lvl3pPr>
              <a:lvl4pPr eaLnBrk="1" hangingPunct="1">
                <a:defRPr>
                  <a:solidFill>
                    <a:schemeClr val="tx2"/>
                  </a:solidFill>
                </a:defRPr>
              </a:lvl4pPr>
              <a:lvl5pPr eaLnBrk="1" hangingPunct="1">
                <a:defRPr>
                  <a:solidFill>
                    <a:schemeClr val="tx2"/>
                  </a:solidFill>
                </a:defRPr>
              </a:lvl5pPr>
              <a:lvl6pPr eaLnBrk="1" hangingPunct="1">
                <a:defRPr>
                  <a:solidFill>
                    <a:schemeClr val="tx2"/>
                  </a:solidFill>
                </a:defRPr>
              </a:lvl6pPr>
              <a:lvl7pPr eaLnBrk="1" hangingPunct="1">
                <a:defRPr>
                  <a:solidFill>
                    <a:schemeClr val="tx2"/>
                  </a:solidFill>
                </a:defRPr>
              </a:lvl7pPr>
              <a:lvl8pPr eaLnBrk="1" hangingPunct="1">
                <a:defRPr>
                  <a:solidFill>
                    <a:schemeClr val="tx2"/>
                  </a:solidFill>
                </a:defRPr>
              </a:lvl8pPr>
              <a:lvl9pPr eaLnBrk="1" hangingPunct="1">
                <a:defRPr>
                  <a:solidFill>
                    <a:schemeClr val="tx2"/>
                  </a:solidFill>
                </a:defRPr>
              </a:lvl9pPr>
            </a:lstStyle>
            <a:p>
              <a:r>
                <a:rPr lang="zh-TW" altLang="en-US" sz="3000" dirty="0"/>
                <a:t>香港編程學會</a:t>
              </a:r>
              <a:endParaRPr lang="en-US" sz="3000" dirty="0"/>
            </a:p>
          </p:txBody>
        </p:sp>
      </p:grpSp>
      <p:pic>
        <p:nvPicPr>
          <p:cNvPr id="1026" name="Picture 2" descr="Join the largest learning event in history, December 9-15, 2024">
            <a:extLst>
              <a:ext uri="{FF2B5EF4-FFF2-40B4-BE49-F238E27FC236}">
                <a16:creationId xmlns:a16="http://schemas.microsoft.com/office/drawing/2014/main" id="{F575A8F0-1B49-E870-41AA-F2F0F4B48D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0970" y="1161989"/>
            <a:ext cx="1344692" cy="1344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0304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C78CEA4F-D72A-C069-6A51-328B103CA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7E473402-19FD-A5B0-5CB6-E5F3926D3828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879D1CAD-2EA2-9376-7B64-0C3AC590F65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B16F8906-918C-BE0B-A4AB-6A1D48150AC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60AAEF5C-DCE0-DA79-9D26-5116173C05EF}"/>
              </a:ext>
            </a:extLst>
          </p:cNvPr>
          <p:cNvGrpSpPr/>
          <p:nvPr/>
        </p:nvGrpSpPr>
        <p:grpSpPr>
          <a:xfrm>
            <a:off x="8895249" y="166915"/>
            <a:ext cx="3204873" cy="573461"/>
            <a:chOff x="8987127" y="145039"/>
            <a:chExt cx="3204873" cy="573461"/>
          </a:xfrm>
        </p:grpSpPr>
        <p:pic>
          <p:nvPicPr>
            <p:cNvPr id="4" name="Graphic 3">
              <a:extLst>
                <a:ext uri="{FF2B5EF4-FFF2-40B4-BE49-F238E27FC236}">
                  <a16:creationId xmlns:a16="http://schemas.microsoft.com/office/drawing/2014/main" id="{E75E5A61-C809-4E3C-F7A3-C2A32785495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987127" y="145039"/>
              <a:ext cx="618692" cy="573461"/>
            </a:xfrm>
            <a:prstGeom prst="rect">
              <a:avLst/>
            </a:prstGeom>
          </p:spPr>
        </p:pic>
        <p:sp>
          <p:nvSpPr>
            <p:cNvPr id="5" name="Title 1">
              <a:extLst>
                <a:ext uri="{FF2B5EF4-FFF2-40B4-BE49-F238E27FC236}">
                  <a16:creationId xmlns:a16="http://schemas.microsoft.com/office/drawing/2014/main" id="{7FEB771B-9247-C5CE-2AE3-B2E502F4F079}"/>
                </a:ext>
              </a:extLst>
            </p:cNvPr>
            <p:cNvSpPr txBox="1">
              <a:spLocks/>
            </p:cNvSpPr>
            <p:nvPr/>
          </p:nvSpPr>
          <p:spPr>
            <a:xfrm>
              <a:off x="9727359" y="187006"/>
              <a:ext cx="2464641" cy="489528"/>
            </a:xfrm>
            <a:prstGeom prst="rect">
              <a:avLst/>
            </a:prstGeom>
          </p:spPr>
          <p:txBody>
            <a:bodyPr vert="horz" lIns="0" tIns="0" rIns="0" bIns="0" rtlCol="0" anchor="b">
              <a:noAutofit/>
            </a:bodyPr>
            <a:lstStyle>
              <a:lvl1pPr algn="l" defTabSz="914400" rtl="0" eaLnBrk="1" latinLnBrk="0" hangingPunct="1">
                <a:lnSpc>
                  <a:spcPct val="80000"/>
                </a:lnSpc>
                <a:spcBef>
                  <a:spcPct val="0"/>
                </a:spcBef>
                <a:buNone/>
                <a:defRPr sz="6000" b="1" i="0" kern="1200" spc="100" baseline="0">
                  <a:solidFill>
                    <a:schemeClr val="bg1"/>
                  </a:solidFill>
                  <a:latin typeface="+mj-lt"/>
                  <a:ea typeface="+mj-ea"/>
                  <a:cs typeface="+mj-cs"/>
                </a:defRPr>
              </a:lvl1pPr>
              <a:lvl2pPr eaLnBrk="1" hangingPunct="1">
                <a:defRPr>
                  <a:solidFill>
                    <a:schemeClr val="tx2"/>
                  </a:solidFill>
                </a:defRPr>
              </a:lvl2pPr>
              <a:lvl3pPr eaLnBrk="1" hangingPunct="1">
                <a:defRPr>
                  <a:solidFill>
                    <a:schemeClr val="tx2"/>
                  </a:solidFill>
                </a:defRPr>
              </a:lvl3pPr>
              <a:lvl4pPr eaLnBrk="1" hangingPunct="1">
                <a:defRPr>
                  <a:solidFill>
                    <a:schemeClr val="tx2"/>
                  </a:solidFill>
                </a:defRPr>
              </a:lvl4pPr>
              <a:lvl5pPr eaLnBrk="1" hangingPunct="1">
                <a:defRPr>
                  <a:solidFill>
                    <a:schemeClr val="tx2"/>
                  </a:solidFill>
                </a:defRPr>
              </a:lvl5pPr>
              <a:lvl6pPr eaLnBrk="1" hangingPunct="1">
                <a:defRPr>
                  <a:solidFill>
                    <a:schemeClr val="tx2"/>
                  </a:solidFill>
                </a:defRPr>
              </a:lvl6pPr>
              <a:lvl7pPr eaLnBrk="1" hangingPunct="1">
                <a:defRPr>
                  <a:solidFill>
                    <a:schemeClr val="tx2"/>
                  </a:solidFill>
                </a:defRPr>
              </a:lvl7pPr>
              <a:lvl8pPr eaLnBrk="1" hangingPunct="1">
                <a:defRPr>
                  <a:solidFill>
                    <a:schemeClr val="tx2"/>
                  </a:solidFill>
                </a:defRPr>
              </a:lvl8pPr>
              <a:lvl9pPr eaLnBrk="1" hangingPunct="1">
                <a:defRPr>
                  <a:solidFill>
                    <a:schemeClr val="tx2"/>
                  </a:solidFill>
                </a:defRPr>
              </a:lvl9pPr>
            </a:lstStyle>
            <a:p>
              <a:r>
                <a:rPr lang="zh-TW" altLang="en-US" sz="3000" dirty="0"/>
                <a:t>香港編程學會</a:t>
              </a:r>
              <a:endParaRPr lang="en-US" sz="3000" dirty="0"/>
            </a:p>
          </p:txBody>
        </p:sp>
      </p:grpSp>
      <p:sp>
        <p:nvSpPr>
          <p:cNvPr id="14" name="Content Placeholder 6">
            <a:extLst>
              <a:ext uri="{FF2B5EF4-FFF2-40B4-BE49-F238E27FC236}">
                <a16:creationId xmlns:a16="http://schemas.microsoft.com/office/drawing/2014/main" id="{B6164350-5B91-1FFC-8EE1-3B5B42DCA126}"/>
              </a:ext>
            </a:extLst>
          </p:cNvPr>
          <p:cNvSpPr txBox="1">
            <a:spLocks/>
          </p:cNvSpPr>
          <p:nvPr/>
        </p:nvSpPr>
        <p:spPr>
          <a:xfrm>
            <a:off x="633600" y="23848"/>
            <a:ext cx="3221922" cy="1087176"/>
          </a:xfrm>
          <a:prstGeom prst="rect">
            <a:avLst/>
          </a:prstGeom>
        </p:spPr>
        <p:txBody>
          <a:bodyPr vert="horz" lIns="0" tIns="228600" rIns="0" bIns="0" rtlCol="0">
            <a:normAutofit/>
          </a:bodyPr>
          <a:lstStyle>
            <a:lvl1pPr marL="283464" indent="-283464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83464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83464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83464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83464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zh-TW" altLang="en-US" sz="6000" dirty="0"/>
              <a:t>型態四</a:t>
            </a:r>
            <a:endParaRPr lang="en-US" sz="6000" dirty="0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27275FCB-A8DC-1E82-788E-4E60B2C6C39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4527113"/>
              </p:ext>
            </p:extLst>
          </p:nvPr>
        </p:nvGraphicFramePr>
        <p:xfrm>
          <a:off x="6372554" y="1111024"/>
          <a:ext cx="5289550" cy="541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5" imgW="11079995" imgH="11350091" progId="">
                  <p:embed/>
                </p:oleObj>
              </mc:Choice>
              <mc:Fallback>
                <p:oleObj r:id="rId5" imgW="11079995" imgH="11350091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372554" y="1111024"/>
                        <a:ext cx="5289550" cy="54181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540353FC-282B-F48C-61F4-AF0611A8ACD8}"/>
              </a:ext>
            </a:extLst>
          </p:cNvPr>
          <p:cNvSpPr/>
          <p:nvPr/>
        </p:nvSpPr>
        <p:spPr>
          <a:xfrm>
            <a:off x="2646063" y="1063812"/>
            <a:ext cx="3723992" cy="577034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ontent Placeholder 6">
            <a:extLst>
              <a:ext uri="{FF2B5EF4-FFF2-40B4-BE49-F238E27FC236}">
                <a16:creationId xmlns:a16="http://schemas.microsoft.com/office/drawing/2014/main" id="{E7925448-5B6E-B1A0-50AA-750DB5BDC86C}"/>
              </a:ext>
            </a:extLst>
          </p:cNvPr>
          <p:cNvSpPr txBox="1">
            <a:spLocks/>
          </p:cNvSpPr>
          <p:nvPr/>
        </p:nvSpPr>
        <p:spPr>
          <a:xfrm>
            <a:off x="2929672" y="1133488"/>
            <a:ext cx="3345738" cy="5569177"/>
          </a:xfrm>
          <a:prstGeom prst="rect">
            <a:avLst/>
          </a:prstGeom>
        </p:spPr>
        <p:txBody>
          <a:bodyPr vert="horz" lIns="0" tIns="228600" rIns="0" bIns="0" rtlCol="0">
            <a:normAutofit fontScale="92500" lnSpcReduction="10000"/>
          </a:bodyPr>
          <a:lstStyle>
            <a:lvl1pPr marL="283464" indent="-283464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83464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83464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83464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83464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800" dirty="0"/>
              <a:t>If (</a:t>
            </a:r>
            <a:r>
              <a:rPr lang="zh-TW" altLang="en-US" sz="2800" dirty="0"/>
              <a:t>條件</a:t>
            </a:r>
            <a:r>
              <a:rPr lang="en-US" altLang="zh-TW" sz="2800" dirty="0"/>
              <a:t>) 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800" dirty="0"/>
              <a:t>     </a:t>
            </a:r>
            <a:r>
              <a:rPr lang="zh-TW" altLang="en-US" sz="2800" dirty="0"/>
              <a:t>代碼</a:t>
            </a:r>
            <a:r>
              <a:rPr lang="en-US" altLang="zh-TW" sz="2800" dirty="0"/>
              <a:t>1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zh-TW" altLang="en-US" sz="2800" dirty="0"/>
              <a:t>     代碼</a:t>
            </a:r>
            <a:r>
              <a:rPr lang="en-US" altLang="zh-TW" sz="2800" dirty="0"/>
              <a:t>2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}else if (</a:t>
            </a:r>
            <a:r>
              <a:rPr lang="zh-TW" altLang="en-US" sz="2800" dirty="0"/>
              <a:t>條件</a:t>
            </a:r>
            <a:r>
              <a:rPr lang="en-US" altLang="zh-TW" sz="2800" dirty="0"/>
              <a:t>) 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800" dirty="0"/>
              <a:t>     </a:t>
            </a:r>
            <a:r>
              <a:rPr lang="zh-TW" altLang="en-US" sz="2800" dirty="0"/>
              <a:t>代碼</a:t>
            </a:r>
            <a:r>
              <a:rPr lang="en-US" altLang="zh-TW" sz="2800" dirty="0"/>
              <a:t>3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zh-TW" altLang="en-US" sz="2800" dirty="0"/>
              <a:t>     代碼</a:t>
            </a:r>
            <a:r>
              <a:rPr lang="en-US" altLang="zh-TW" sz="2800" dirty="0"/>
              <a:t>4</a:t>
            </a:r>
            <a:endParaRPr lang="en-US" sz="28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800" dirty="0"/>
              <a:t>}else{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zh-TW" altLang="en-US" sz="2800" dirty="0"/>
              <a:t>     代碼</a:t>
            </a:r>
            <a:r>
              <a:rPr lang="en-US" altLang="zh-TW" sz="2800" dirty="0"/>
              <a:t>5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zh-TW" altLang="en-US" sz="2800" dirty="0"/>
              <a:t>     代碼</a:t>
            </a:r>
            <a:r>
              <a:rPr lang="en-US" altLang="zh-TW" sz="2800" dirty="0"/>
              <a:t>6</a:t>
            </a:r>
            <a:endParaRPr lang="en-US" sz="28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800" dirty="0"/>
              <a:t>}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800" dirty="0"/>
          </a:p>
          <a:p>
            <a:pPr marL="0" indent="0">
              <a:buFont typeface="Arial" panose="020B0604020202020204" pitchFamily="34" charset="0"/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889858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0C1B7-6E4E-3DEE-50C0-1CA3B14303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4360" y="411479"/>
            <a:ext cx="5486400" cy="3291840"/>
          </a:xfrm>
        </p:spPr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E734F0-2DDD-AF70-F13D-F9E4C192941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94360" y="4549552"/>
            <a:ext cx="5486400" cy="1645920"/>
          </a:xfrm>
        </p:spPr>
        <p:txBody>
          <a:bodyPr/>
          <a:lstStyle/>
          <a:p>
            <a:r>
              <a:rPr lang="en-US" sz="4000" dirty="0"/>
              <a:t>Peter</a:t>
            </a:r>
          </a:p>
          <a:p>
            <a:r>
              <a:rPr lang="en-US" sz="4000" dirty="0"/>
              <a:t>96554595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E42E13EC-6E5A-6B3F-B917-D34167756C1B}"/>
              </a:ext>
            </a:extLst>
          </p:cNvPr>
          <p:cNvGrpSpPr/>
          <p:nvPr/>
        </p:nvGrpSpPr>
        <p:grpSpPr>
          <a:xfrm>
            <a:off x="339077" y="232229"/>
            <a:ext cx="3204873" cy="573461"/>
            <a:chOff x="8987127" y="145039"/>
            <a:chExt cx="3204873" cy="573461"/>
          </a:xfrm>
        </p:grpSpPr>
        <p:pic>
          <p:nvPicPr>
            <p:cNvPr id="5" name="Graphic 4">
              <a:extLst>
                <a:ext uri="{FF2B5EF4-FFF2-40B4-BE49-F238E27FC236}">
                  <a16:creationId xmlns:a16="http://schemas.microsoft.com/office/drawing/2014/main" id="{D39328B3-0710-9F81-16FF-ED097FA6603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987127" y="145039"/>
              <a:ext cx="618692" cy="573461"/>
            </a:xfrm>
            <a:prstGeom prst="rect">
              <a:avLst/>
            </a:prstGeom>
          </p:spPr>
        </p:pic>
        <p:sp>
          <p:nvSpPr>
            <p:cNvPr id="6" name="Title 1">
              <a:extLst>
                <a:ext uri="{FF2B5EF4-FFF2-40B4-BE49-F238E27FC236}">
                  <a16:creationId xmlns:a16="http://schemas.microsoft.com/office/drawing/2014/main" id="{293EC005-5AF0-7F44-0950-F730990D564B}"/>
                </a:ext>
              </a:extLst>
            </p:cNvPr>
            <p:cNvSpPr txBox="1">
              <a:spLocks/>
            </p:cNvSpPr>
            <p:nvPr/>
          </p:nvSpPr>
          <p:spPr>
            <a:xfrm>
              <a:off x="9727359" y="187006"/>
              <a:ext cx="2464641" cy="489528"/>
            </a:xfrm>
            <a:prstGeom prst="rect">
              <a:avLst/>
            </a:prstGeom>
          </p:spPr>
          <p:txBody>
            <a:bodyPr vert="horz" lIns="0" tIns="0" rIns="0" bIns="0" rtlCol="0" anchor="b">
              <a:noAutofit/>
            </a:bodyPr>
            <a:lstStyle>
              <a:lvl1pPr algn="l" defTabSz="914400" rtl="0" eaLnBrk="1" latinLnBrk="0" hangingPunct="1">
                <a:lnSpc>
                  <a:spcPct val="80000"/>
                </a:lnSpc>
                <a:spcBef>
                  <a:spcPct val="0"/>
                </a:spcBef>
                <a:buNone/>
                <a:defRPr sz="6000" b="1" i="0" kern="1200" spc="100" baseline="0">
                  <a:solidFill>
                    <a:schemeClr val="bg1"/>
                  </a:solidFill>
                  <a:latin typeface="+mj-lt"/>
                  <a:ea typeface="+mj-ea"/>
                  <a:cs typeface="+mj-cs"/>
                </a:defRPr>
              </a:lvl1pPr>
              <a:lvl2pPr eaLnBrk="1" hangingPunct="1">
                <a:defRPr>
                  <a:solidFill>
                    <a:schemeClr val="tx2"/>
                  </a:solidFill>
                </a:defRPr>
              </a:lvl2pPr>
              <a:lvl3pPr eaLnBrk="1" hangingPunct="1">
                <a:defRPr>
                  <a:solidFill>
                    <a:schemeClr val="tx2"/>
                  </a:solidFill>
                </a:defRPr>
              </a:lvl3pPr>
              <a:lvl4pPr eaLnBrk="1" hangingPunct="1">
                <a:defRPr>
                  <a:solidFill>
                    <a:schemeClr val="tx2"/>
                  </a:solidFill>
                </a:defRPr>
              </a:lvl4pPr>
              <a:lvl5pPr eaLnBrk="1" hangingPunct="1">
                <a:defRPr>
                  <a:solidFill>
                    <a:schemeClr val="tx2"/>
                  </a:solidFill>
                </a:defRPr>
              </a:lvl5pPr>
              <a:lvl6pPr eaLnBrk="1" hangingPunct="1">
                <a:defRPr>
                  <a:solidFill>
                    <a:schemeClr val="tx2"/>
                  </a:solidFill>
                </a:defRPr>
              </a:lvl6pPr>
              <a:lvl7pPr eaLnBrk="1" hangingPunct="1">
                <a:defRPr>
                  <a:solidFill>
                    <a:schemeClr val="tx2"/>
                  </a:solidFill>
                </a:defRPr>
              </a:lvl7pPr>
              <a:lvl8pPr eaLnBrk="1" hangingPunct="1">
                <a:defRPr>
                  <a:solidFill>
                    <a:schemeClr val="tx2"/>
                  </a:solidFill>
                </a:defRPr>
              </a:lvl8pPr>
              <a:lvl9pPr eaLnBrk="1" hangingPunct="1">
                <a:defRPr>
                  <a:solidFill>
                    <a:schemeClr val="tx2"/>
                  </a:solidFill>
                </a:defRPr>
              </a:lvl9pPr>
            </a:lstStyle>
            <a:p>
              <a:r>
                <a:rPr lang="zh-TW" altLang="en-US" sz="3000" dirty="0"/>
                <a:t>香港編程學會</a:t>
              </a:r>
              <a:endParaRPr lang="en-US" sz="3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794121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0BF65-C84B-45C3-72CA-AFDA68851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89572"/>
            <a:ext cx="6787747" cy="1593507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8EBC2C-6DD7-5003-38EB-40753046FE8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93725" y="2281238"/>
            <a:ext cx="6788150" cy="3709987"/>
          </a:xfrm>
        </p:spPr>
        <p:txBody>
          <a:bodyPr tIns="457200">
            <a:normAutofit/>
          </a:bodyPr>
          <a:lstStyle/>
          <a:p>
            <a:r>
              <a:rPr lang="en-US" altLang="zh-TW" sz="4800" dirty="0"/>
              <a:t>Variable</a:t>
            </a:r>
          </a:p>
          <a:p>
            <a:r>
              <a:rPr lang="en-US" altLang="zh-TW" sz="4800" dirty="0"/>
              <a:t>Looping</a:t>
            </a:r>
          </a:p>
          <a:p>
            <a:pPr lvl="1"/>
            <a:r>
              <a:rPr lang="en-US" sz="4400" dirty="0"/>
              <a:t>If-loop</a:t>
            </a:r>
          </a:p>
          <a:p>
            <a:pPr lvl="1"/>
            <a:r>
              <a:rPr lang="en-US" sz="4400" dirty="0"/>
              <a:t>For-loop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D9B5BC5-F1A0-4E5F-E5DA-3003FF6BD7F9}"/>
              </a:ext>
            </a:extLst>
          </p:cNvPr>
          <p:cNvGrpSpPr/>
          <p:nvPr/>
        </p:nvGrpSpPr>
        <p:grpSpPr>
          <a:xfrm>
            <a:off x="8763996" y="6138953"/>
            <a:ext cx="3204873" cy="573461"/>
            <a:chOff x="8987127" y="145039"/>
            <a:chExt cx="3204873" cy="573461"/>
          </a:xfrm>
        </p:grpSpPr>
        <p:pic>
          <p:nvPicPr>
            <p:cNvPr id="5" name="Graphic 4">
              <a:extLst>
                <a:ext uri="{FF2B5EF4-FFF2-40B4-BE49-F238E27FC236}">
                  <a16:creationId xmlns:a16="http://schemas.microsoft.com/office/drawing/2014/main" id="{92E4A975-0B7C-2B0A-C6D2-503D3A052CB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987127" y="145039"/>
              <a:ext cx="618692" cy="573461"/>
            </a:xfrm>
            <a:prstGeom prst="rect">
              <a:avLst/>
            </a:prstGeom>
          </p:spPr>
        </p:pic>
        <p:sp>
          <p:nvSpPr>
            <p:cNvPr id="6" name="Title 1">
              <a:extLst>
                <a:ext uri="{FF2B5EF4-FFF2-40B4-BE49-F238E27FC236}">
                  <a16:creationId xmlns:a16="http://schemas.microsoft.com/office/drawing/2014/main" id="{CE3C53A2-50A2-3211-3E49-A00FAACE30AE}"/>
                </a:ext>
              </a:extLst>
            </p:cNvPr>
            <p:cNvSpPr txBox="1">
              <a:spLocks/>
            </p:cNvSpPr>
            <p:nvPr/>
          </p:nvSpPr>
          <p:spPr>
            <a:xfrm>
              <a:off x="9727359" y="187006"/>
              <a:ext cx="2464641" cy="489528"/>
            </a:xfrm>
            <a:prstGeom prst="rect">
              <a:avLst/>
            </a:prstGeom>
          </p:spPr>
          <p:txBody>
            <a:bodyPr vert="horz" lIns="0" tIns="0" rIns="0" bIns="0" rtlCol="0" anchor="b">
              <a:noAutofit/>
            </a:bodyPr>
            <a:lstStyle>
              <a:lvl1pPr algn="l" defTabSz="914400" rtl="0" eaLnBrk="1" latinLnBrk="0" hangingPunct="1">
                <a:lnSpc>
                  <a:spcPct val="80000"/>
                </a:lnSpc>
                <a:spcBef>
                  <a:spcPct val="0"/>
                </a:spcBef>
                <a:buNone/>
                <a:defRPr sz="6000" b="1" i="0" kern="1200" spc="100" baseline="0">
                  <a:solidFill>
                    <a:schemeClr val="bg1"/>
                  </a:solidFill>
                  <a:latin typeface="+mj-lt"/>
                  <a:ea typeface="+mj-ea"/>
                  <a:cs typeface="+mj-cs"/>
                </a:defRPr>
              </a:lvl1pPr>
              <a:lvl2pPr eaLnBrk="1" hangingPunct="1">
                <a:defRPr>
                  <a:solidFill>
                    <a:schemeClr val="tx2"/>
                  </a:solidFill>
                </a:defRPr>
              </a:lvl2pPr>
              <a:lvl3pPr eaLnBrk="1" hangingPunct="1">
                <a:defRPr>
                  <a:solidFill>
                    <a:schemeClr val="tx2"/>
                  </a:solidFill>
                </a:defRPr>
              </a:lvl3pPr>
              <a:lvl4pPr eaLnBrk="1" hangingPunct="1">
                <a:defRPr>
                  <a:solidFill>
                    <a:schemeClr val="tx2"/>
                  </a:solidFill>
                </a:defRPr>
              </a:lvl4pPr>
              <a:lvl5pPr eaLnBrk="1" hangingPunct="1">
                <a:defRPr>
                  <a:solidFill>
                    <a:schemeClr val="tx2"/>
                  </a:solidFill>
                </a:defRPr>
              </a:lvl5pPr>
              <a:lvl6pPr eaLnBrk="1" hangingPunct="1">
                <a:defRPr>
                  <a:solidFill>
                    <a:schemeClr val="tx2"/>
                  </a:solidFill>
                </a:defRPr>
              </a:lvl6pPr>
              <a:lvl7pPr eaLnBrk="1" hangingPunct="1">
                <a:defRPr>
                  <a:solidFill>
                    <a:schemeClr val="tx2"/>
                  </a:solidFill>
                </a:defRPr>
              </a:lvl7pPr>
              <a:lvl8pPr eaLnBrk="1" hangingPunct="1">
                <a:defRPr>
                  <a:solidFill>
                    <a:schemeClr val="tx2"/>
                  </a:solidFill>
                </a:defRPr>
              </a:lvl8pPr>
              <a:lvl9pPr eaLnBrk="1" hangingPunct="1">
                <a:defRPr>
                  <a:solidFill>
                    <a:schemeClr val="tx2"/>
                  </a:solidFill>
                </a:defRPr>
              </a:lvl9pPr>
            </a:lstStyle>
            <a:p>
              <a:r>
                <a:rPr lang="zh-TW" altLang="en-US" sz="3000"/>
                <a:t>香港編程學會</a:t>
              </a:r>
              <a:endParaRPr lang="en-US" sz="3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346685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45D3755-C3E2-975E-DE68-CDECC4B52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02875"/>
            <a:ext cx="10873740" cy="1680205"/>
          </a:xfrm>
        </p:spPr>
        <p:txBody>
          <a:bodyPr/>
          <a:lstStyle/>
          <a:p>
            <a:r>
              <a:rPr lang="zh-TW" altLang="en-US" dirty="0"/>
              <a:t>什麼是變數</a:t>
            </a:r>
            <a:r>
              <a:rPr lang="en-US" altLang="zh-TW" dirty="0"/>
              <a:t>Variable</a:t>
            </a:r>
            <a:endParaRPr lang="en-US" dirty="0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78CEA4F-D72A-C069-6A51-328B103CA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7E473402-19FD-A5B0-5CB6-E5F3926D3828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879D1CAD-2EA2-9376-7B64-0C3AC590F65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B16F8906-918C-BE0B-A4AB-6A1D48150AC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60AAEF5C-DCE0-DA79-9D26-5116173C05EF}"/>
              </a:ext>
            </a:extLst>
          </p:cNvPr>
          <p:cNvGrpSpPr/>
          <p:nvPr/>
        </p:nvGrpSpPr>
        <p:grpSpPr>
          <a:xfrm>
            <a:off x="8895249" y="166915"/>
            <a:ext cx="3204873" cy="573461"/>
            <a:chOff x="8987127" y="145039"/>
            <a:chExt cx="3204873" cy="573461"/>
          </a:xfrm>
        </p:grpSpPr>
        <p:pic>
          <p:nvPicPr>
            <p:cNvPr id="4" name="Graphic 3">
              <a:extLst>
                <a:ext uri="{FF2B5EF4-FFF2-40B4-BE49-F238E27FC236}">
                  <a16:creationId xmlns:a16="http://schemas.microsoft.com/office/drawing/2014/main" id="{E75E5A61-C809-4E3C-F7A3-C2A32785495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987127" y="145039"/>
              <a:ext cx="618692" cy="573461"/>
            </a:xfrm>
            <a:prstGeom prst="rect">
              <a:avLst/>
            </a:prstGeom>
          </p:spPr>
        </p:pic>
        <p:sp>
          <p:nvSpPr>
            <p:cNvPr id="5" name="Title 1">
              <a:extLst>
                <a:ext uri="{FF2B5EF4-FFF2-40B4-BE49-F238E27FC236}">
                  <a16:creationId xmlns:a16="http://schemas.microsoft.com/office/drawing/2014/main" id="{7FEB771B-9247-C5CE-2AE3-B2E502F4F079}"/>
                </a:ext>
              </a:extLst>
            </p:cNvPr>
            <p:cNvSpPr txBox="1">
              <a:spLocks/>
            </p:cNvSpPr>
            <p:nvPr/>
          </p:nvSpPr>
          <p:spPr>
            <a:xfrm>
              <a:off x="9727359" y="187006"/>
              <a:ext cx="2464641" cy="489528"/>
            </a:xfrm>
            <a:prstGeom prst="rect">
              <a:avLst/>
            </a:prstGeom>
          </p:spPr>
          <p:txBody>
            <a:bodyPr vert="horz" lIns="0" tIns="0" rIns="0" bIns="0" rtlCol="0" anchor="b">
              <a:noAutofit/>
            </a:bodyPr>
            <a:lstStyle>
              <a:lvl1pPr algn="l" defTabSz="914400" rtl="0" eaLnBrk="1" latinLnBrk="0" hangingPunct="1">
                <a:lnSpc>
                  <a:spcPct val="80000"/>
                </a:lnSpc>
                <a:spcBef>
                  <a:spcPct val="0"/>
                </a:spcBef>
                <a:buNone/>
                <a:defRPr sz="6000" b="1" i="0" kern="1200" spc="100" baseline="0">
                  <a:solidFill>
                    <a:schemeClr val="bg1"/>
                  </a:solidFill>
                  <a:latin typeface="+mj-lt"/>
                  <a:ea typeface="+mj-ea"/>
                  <a:cs typeface="+mj-cs"/>
                </a:defRPr>
              </a:lvl1pPr>
              <a:lvl2pPr eaLnBrk="1" hangingPunct="1">
                <a:defRPr>
                  <a:solidFill>
                    <a:schemeClr val="tx2"/>
                  </a:solidFill>
                </a:defRPr>
              </a:lvl2pPr>
              <a:lvl3pPr eaLnBrk="1" hangingPunct="1">
                <a:defRPr>
                  <a:solidFill>
                    <a:schemeClr val="tx2"/>
                  </a:solidFill>
                </a:defRPr>
              </a:lvl3pPr>
              <a:lvl4pPr eaLnBrk="1" hangingPunct="1">
                <a:defRPr>
                  <a:solidFill>
                    <a:schemeClr val="tx2"/>
                  </a:solidFill>
                </a:defRPr>
              </a:lvl4pPr>
              <a:lvl5pPr eaLnBrk="1" hangingPunct="1">
                <a:defRPr>
                  <a:solidFill>
                    <a:schemeClr val="tx2"/>
                  </a:solidFill>
                </a:defRPr>
              </a:lvl5pPr>
              <a:lvl6pPr eaLnBrk="1" hangingPunct="1">
                <a:defRPr>
                  <a:solidFill>
                    <a:schemeClr val="tx2"/>
                  </a:solidFill>
                </a:defRPr>
              </a:lvl6pPr>
              <a:lvl7pPr eaLnBrk="1" hangingPunct="1">
                <a:defRPr>
                  <a:solidFill>
                    <a:schemeClr val="tx2"/>
                  </a:solidFill>
                </a:defRPr>
              </a:lvl7pPr>
              <a:lvl8pPr eaLnBrk="1" hangingPunct="1">
                <a:defRPr>
                  <a:solidFill>
                    <a:schemeClr val="tx2"/>
                  </a:solidFill>
                </a:defRPr>
              </a:lvl8pPr>
              <a:lvl9pPr eaLnBrk="1" hangingPunct="1">
                <a:defRPr>
                  <a:solidFill>
                    <a:schemeClr val="tx2"/>
                  </a:solidFill>
                </a:defRPr>
              </a:lvl9pPr>
            </a:lstStyle>
            <a:p>
              <a:r>
                <a:rPr lang="zh-TW" altLang="en-US" sz="3000" dirty="0"/>
                <a:t>香港編程學會</a:t>
              </a:r>
              <a:endParaRPr lang="en-US" sz="3000" dirty="0"/>
            </a:p>
          </p:txBody>
        </p:sp>
      </p:grp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DE8D839-4E46-4C31-FB47-4BF6BD348DE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zh-TW" altLang="en-US" sz="7200" dirty="0"/>
              <a:t>有自己獨有名字</a:t>
            </a:r>
            <a:endParaRPr lang="en-US" altLang="zh-TW" sz="7200" dirty="0"/>
          </a:p>
          <a:p>
            <a:r>
              <a:rPr lang="zh-TW" altLang="en-US" sz="7200" dirty="0"/>
              <a:t>有固定類型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3200312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45D3755-C3E2-975E-DE68-CDECC4B52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02875"/>
            <a:ext cx="10873740" cy="1680205"/>
          </a:xfrm>
        </p:spPr>
        <p:txBody>
          <a:bodyPr/>
          <a:lstStyle/>
          <a:p>
            <a:r>
              <a:rPr lang="zh-TW" altLang="en-US" dirty="0"/>
              <a:t>什麼是</a:t>
            </a:r>
            <a:r>
              <a:rPr lang="en-US" altLang="zh-TW" dirty="0"/>
              <a:t>Variable</a:t>
            </a:r>
            <a:endParaRPr lang="en-US" dirty="0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78CEA4F-D72A-C069-6A51-328B103CA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7E473402-19FD-A5B0-5CB6-E5F3926D3828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879D1CAD-2EA2-9376-7B64-0C3AC590F65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B16F8906-918C-BE0B-A4AB-6A1D48150AC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60AAEF5C-DCE0-DA79-9D26-5116173C05EF}"/>
              </a:ext>
            </a:extLst>
          </p:cNvPr>
          <p:cNvGrpSpPr/>
          <p:nvPr/>
        </p:nvGrpSpPr>
        <p:grpSpPr>
          <a:xfrm>
            <a:off x="8895249" y="166915"/>
            <a:ext cx="3204873" cy="573461"/>
            <a:chOff x="8987127" y="145039"/>
            <a:chExt cx="3204873" cy="573461"/>
          </a:xfrm>
        </p:grpSpPr>
        <p:pic>
          <p:nvPicPr>
            <p:cNvPr id="4" name="Graphic 3">
              <a:extLst>
                <a:ext uri="{FF2B5EF4-FFF2-40B4-BE49-F238E27FC236}">
                  <a16:creationId xmlns:a16="http://schemas.microsoft.com/office/drawing/2014/main" id="{E75E5A61-C809-4E3C-F7A3-C2A32785495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987127" y="145039"/>
              <a:ext cx="618692" cy="573461"/>
            </a:xfrm>
            <a:prstGeom prst="rect">
              <a:avLst/>
            </a:prstGeom>
          </p:spPr>
        </p:pic>
        <p:sp>
          <p:nvSpPr>
            <p:cNvPr id="5" name="Title 1">
              <a:extLst>
                <a:ext uri="{FF2B5EF4-FFF2-40B4-BE49-F238E27FC236}">
                  <a16:creationId xmlns:a16="http://schemas.microsoft.com/office/drawing/2014/main" id="{7FEB771B-9247-C5CE-2AE3-B2E502F4F079}"/>
                </a:ext>
              </a:extLst>
            </p:cNvPr>
            <p:cNvSpPr txBox="1">
              <a:spLocks/>
            </p:cNvSpPr>
            <p:nvPr/>
          </p:nvSpPr>
          <p:spPr>
            <a:xfrm>
              <a:off x="9727359" y="187006"/>
              <a:ext cx="2464641" cy="489528"/>
            </a:xfrm>
            <a:prstGeom prst="rect">
              <a:avLst/>
            </a:prstGeom>
          </p:spPr>
          <p:txBody>
            <a:bodyPr vert="horz" lIns="0" tIns="0" rIns="0" bIns="0" rtlCol="0" anchor="b">
              <a:noAutofit/>
            </a:bodyPr>
            <a:lstStyle>
              <a:lvl1pPr algn="l" defTabSz="914400" rtl="0" eaLnBrk="1" latinLnBrk="0" hangingPunct="1">
                <a:lnSpc>
                  <a:spcPct val="80000"/>
                </a:lnSpc>
                <a:spcBef>
                  <a:spcPct val="0"/>
                </a:spcBef>
                <a:buNone/>
                <a:defRPr sz="6000" b="1" i="0" kern="1200" spc="100" baseline="0">
                  <a:solidFill>
                    <a:schemeClr val="bg1"/>
                  </a:solidFill>
                  <a:latin typeface="+mj-lt"/>
                  <a:ea typeface="+mj-ea"/>
                  <a:cs typeface="+mj-cs"/>
                </a:defRPr>
              </a:lvl1pPr>
              <a:lvl2pPr eaLnBrk="1" hangingPunct="1">
                <a:defRPr>
                  <a:solidFill>
                    <a:schemeClr val="tx2"/>
                  </a:solidFill>
                </a:defRPr>
              </a:lvl2pPr>
              <a:lvl3pPr eaLnBrk="1" hangingPunct="1">
                <a:defRPr>
                  <a:solidFill>
                    <a:schemeClr val="tx2"/>
                  </a:solidFill>
                </a:defRPr>
              </a:lvl3pPr>
              <a:lvl4pPr eaLnBrk="1" hangingPunct="1">
                <a:defRPr>
                  <a:solidFill>
                    <a:schemeClr val="tx2"/>
                  </a:solidFill>
                </a:defRPr>
              </a:lvl4pPr>
              <a:lvl5pPr eaLnBrk="1" hangingPunct="1">
                <a:defRPr>
                  <a:solidFill>
                    <a:schemeClr val="tx2"/>
                  </a:solidFill>
                </a:defRPr>
              </a:lvl5pPr>
              <a:lvl6pPr eaLnBrk="1" hangingPunct="1">
                <a:defRPr>
                  <a:solidFill>
                    <a:schemeClr val="tx2"/>
                  </a:solidFill>
                </a:defRPr>
              </a:lvl6pPr>
              <a:lvl7pPr eaLnBrk="1" hangingPunct="1">
                <a:defRPr>
                  <a:solidFill>
                    <a:schemeClr val="tx2"/>
                  </a:solidFill>
                </a:defRPr>
              </a:lvl7pPr>
              <a:lvl8pPr eaLnBrk="1" hangingPunct="1">
                <a:defRPr>
                  <a:solidFill>
                    <a:schemeClr val="tx2"/>
                  </a:solidFill>
                </a:defRPr>
              </a:lvl8pPr>
              <a:lvl9pPr eaLnBrk="1" hangingPunct="1">
                <a:defRPr>
                  <a:solidFill>
                    <a:schemeClr val="tx2"/>
                  </a:solidFill>
                </a:defRPr>
              </a:lvl9pPr>
            </a:lstStyle>
            <a:p>
              <a:r>
                <a:rPr lang="zh-TW" altLang="en-US" sz="3000" dirty="0"/>
                <a:t>香港編程學會</a:t>
              </a:r>
              <a:endParaRPr lang="en-US" sz="3000" dirty="0"/>
            </a:p>
          </p:txBody>
        </p:sp>
      </p:grp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DE8D839-4E46-4C31-FB47-4BF6BD348DE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657600" y="2282008"/>
            <a:ext cx="7810500" cy="2630418"/>
          </a:xfrm>
        </p:spPr>
        <p:txBody>
          <a:bodyPr>
            <a:normAutofit/>
          </a:bodyPr>
          <a:lstStyle/>
          <a:p>
            <a:r>
              <a:rPr lang="en-US" sz="7200" dirty="0"/>
              <a:t>int   </a:t>
            </a:r>
            <a:r>
              <a:rPr lang="zh-TW" altLang="en-US" sz="7200" dirty="0"/>
              <a:t>數字</a:t>
            </a:r>
            <a:endParaRPr lang="en-US" sz="7200" dirty="0"/>
          </a:p>
          <a:p>
            <a:r>
              <a:rPr lang="en-US" sz="7200" dirty="0"/>
              <a:t>String   </a:t>
            </a:r>
            <a:r>
              <a:rPr lang="zh-TW" altLang="en-US" sz="7200" dirty="0"/>
              <a:t>文字</a:t>
            </a:r>
            <a:endParaRPr lang="en-US" altLang="zh-TW" sz="7200" dirty="0"/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E563F411-C5F1-9C9B-953C-A7481BC5AB0F}"/>
              </a:ext>
            </a:extLst>
          </p:cNvPr>
          <p:cNvSpPr txBox="1">
            <a:spLocks/>
          </p:cNvSpPr>
          <p:nvPr/>
        </p:nvSpPr>
        <p:spPr>
          <a:xfrm>
            <a:off x="6146853" y="5114291"/>
            <a:ext cx="2646713" cy="1220371"/>
          </a:xfrm>
          <a:prstGeom prst="rect">
            <a:avLst/>
          </a:prstGeom>
        </p:spPr>
        <p:txBody>
          <a:bodyPr vert="horz" lIns="0" tIns="228600" rIns="0" bIns="0" rtlCol="0">
            <a:normAutofit/>
          </a:bodyPr>
          <a:lstStyle>
            <a:lvl1pPr marL="283464" indent="-283464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83464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83464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83464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83464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TW" altLang="en-US" sz="7200" dirty="0">
                <a:solidFill>
                  <a:srgbClr val="FF0000"/>
                </a:solidFill>
              </a:rPr>
              <a:t>大階</a:t>
            </a:r>
            <a:r>
              <a:rPr lang="en-US" altLang="zh-TW" sz="7200" dirty="0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7" name="Arrow: Bent-Up 6">
            <a:extLst>
              <a:ext uri="{FF2B5EF4-FFF2-40B4-BE49-F238E27FC236}">
                <a16:creationId xmlns:a16="http://schemas.microsoft.com/office/drawing/2014/main" id="{E8AF4DD6-0658-7825-9D07-FA2BA8E7EA09}"/>
              </a:ext>
            </a:extLst>
          </p:cNvPr>
          <p:cNvSpPr/>
          <p:nvPr/>
        </p:nvSpPr>
        <p:spPr>
          <a:xfrm flipH="1">
            <a:off x="3950524" y="4835400"/>
            <a:ext cx="2018805" cy="1151907"/>
          </a:xfrm>
          <a:prstGeom prst="bentUpArrow">
            <a:avLst/>
          </a:prstGeom>
          <a:solidFill>
            <a:srgbClr val="FF0000"/>
          </a:solidFill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701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45D3755-C3E2-975E-DE68-CDECC4B52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02875"/>
            <a:ext cx="10873740" cy="1680205"/>
          </a:xfrm>
        </p:spPr>
        <p:txBody>
          <a:bodyPr/>
          <a:lstStyle/>
          <a:p>
            <a:r>
              <a:rPr lang="zh-TW" altLang="en-US" dirty="0"/>
              <a:t>什麼是</a:t>
            </a:r>
            <a:r>
              <a:rPr lang="en-US" altLang="zh-TW" dirty="0"/>
              <a:t>If-loop</a:t>
            </a:r>
            <a:endParaRPr lang="en-US" dirty="0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78CEA4F-D72A-C069-6A51-328B103CA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7E473402-19FD-A5B0-5CB6-E5F3926D3828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879D1CAD-2EA2-9376-7B64-0C3AC590F65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B16F8906-918C-BE0B-A4AB-6A1D48150AC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60AAEF5C-DCE0-DA79-9D26-5116173C05EF}"/>
              </a:ext>
            </a:extLst>
          </p:cNvPr>
          <p:cNvGrpSpPr/>
          <p:nvPr/>
        </p:nvGrpSpPr>
        <p:grpSpPr>
          <a:xfrm>
            <a:off x="8895249" y="166915"/>
            <a:ext cx="3204873" cy="573461"/>
            <a:chOff x="8987127" y="145039"/>
            <a:chExt cx="3204873" cy="573461"/>
          </a:xfrm>
        </p:grpSpPr>
        <p:pic>
          <p:nvPicPr>
            <p:cNvPr id="4" name="Graphic 3">
              <a:extLst>
                <a:ext uri="{FF2B5EF4-FFF2-40B4-BE49-F238E27FC236}">
                  <a16:creationId xmlns:a16="http://schemas.microsoft.com/office/drawing/2014/main" id="{E75E5A61-C809-4E3C-F7A3-C2A32785495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987127" y="145039"/>
              <a:ext cx="618692" cy="573461"/>
            </a:xfrm>
            <a:prstGeom prst="rect">
              <a:avLst/>
            </a:prstGeom>
          </p:spPr>
        </p:pic>
        <p:sp>
          <p:nvSpPr>
            <p:cNvPr id="5" name="Title 1">
              <a:extLst>
                <a:ext uri="{FF2B5EF4-FFF2-40B4-BE49-F238E27FC236}">
                  <a16:creationId xmlns:a16="http://schemas.microsoft.com/office/drawing/2014/main" id="{7FEB771B-9247-C5CE-2AE3-B2E502F4F079}"/>
                </a:ext>
              </a:extLst>
            </p:cNvPr>
            <p:cNvSpPr txBox="1">
              <a:spLocks/>
            </p:cNvSpPr>
            <p:nvPr/>
          </p:nvSpPr>
          <p:spPr>
            <a:xfrm>
              <a:off x="9727359" y="187006"/>
              <a:ext cx="2464641" cy="489528"/>
            </a:xfrm>
            <a:prstGeom prst="rect">
              <a:avLst/>
            </a:prstGeom>
          </p:spPr>
          <p:txBody>
            <a:bodyPr vert="horz" lIns="0" tIns="0" rIns="0" bIns="0" rtlCol="0" anchor="b">
              <a:noAutofit/>
            </a:bodyPr>
            <a:lstStyle>
              <a:lvl1pPr algn="l" defTabSz="914400" rtl="0" eaLnBrk="1" latinLnBrk="0" hangingPunct="1">
                <a:lnSpc>
                  <a:spcPct val="80000"/>
                </a:lnSpc>
                <a:spcBef>
                  <a:spcPct val="0"/>
                </a:spcBef>
                <a:buNone/>
                <a:defRPr sz="6000" b="1" i="0" kern="1200" spc="100" baseline="0">
                  <a:solidFill>
                    <a:schemeClr val="bg1"/>
                  </a:solidFill>
                  <a:latin typeface="+mj-lt"/>
                  <a:ea typeface="+mj-ea"/>
                  <a:cs typeface="+mj-cs"/>
                </a:defRPr>
              </a:lvl1pPr>
              <a:lvl2pPr eaLnBrk="1" hangingPunct="1">
                <a:defRPr>
                  <a:solidFill>
                    <a:schemeClr val="tx2"/>
                  </a:solidFill>
                </a:defRPr>
              </a:lvl2pPr>
              <a:lvl3pPr eaLnBrk="1" hangingPunct="1">
                <a:defRPr>
                  <a:solidFill>
                    <a:schemeClr val="tx2"/>
                  </a:solidFill>
                </a:defRPr>
              </a:lvl3pPr>
              <a:lvl4pPr eaLnBrk="1" hangingPunct="1">
                <a:defRPr>
                  <a:solidFill>
                    <a:schemeClr val="tx2"/>
                  </a:solidFill>
                </a:defRPr>
              </a:lvl4pPr>
              <a:lvl5pPr eaLnBrk="1" hangingPunct="1">
                <a:defRPr>
                  <a:solidFill>
                    <a:schemeClr val="tx2"/>
                  </a:solidFill>
                </a:defRPr>
              </a:lvl5pPr>
              <a:lvl6pPr eaLnBrk="1" hangingPunct="1">
                <a:defRPr>
                  <a:solidFill>
                    <a:schemeClr val="tx2"/>
                  </a:solidFill>
                </a:defRPr>
              </a:lvl6pPr>
              <a:lvl7pPr eaLnBrk="1" hangingPunct="1">
                <a:defRPr>
                  <a:solidFill>
                    <a:schemeClr val="tx2"/>
                  </a:solidFill>
                </a:defRPr>
              </a:lvl7pPr>
              <a:lvl8pPr eaLnBrk="1" hangingPunct="1">
                <a:defRPr>
                  <a:solidFill>
                    <a:schemeClr val="tx2"/>
                  </a:solidFill>
                </a:defRPr>
              </a:lvl8pPr>
              <a:lvl9pPr eaLnBrk="1" hangingPunct="1">
                <a:defRPr>
                  <a:solidFill>
                    <a:schemeClr val="tx2"/>
                  </a:solidFill>
                </a:defRPr>
              </a:lvl9pPr>
            </a:lstStyle>
            <a:p>
              <a:r>
                <a:rPr lang="zh-TW" altLang="en-US" sz="3000" dirty="0"/>
                <a:t>香港編程學會</a:t>
              </a:r>
              <a:endParaRPr lang="en-US" sz="3000" dirty="0"/>
            </a:p>
          </p:txBody>
        </p:sp>
      </p:grp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DE8D839-4E46-4C31-FB47-4BF6BD348DE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657600" y="2282008"/>
            <a:ext cx="4449288" cy="1431010"/>
          </a:xfrm>
        </p:spPr>
        <p:txBody>
          <a:bodyPr>
            <a:normAutofit/>
          </a:bodyPr>
          <a:lstStyle/>
          <a:p>
            <a:r>
              <a:rPr lang="zh-TW" altLang="en-US" sz="7200" dirty="0"/>
              <a:t>條件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3139986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0E604F17-8A94-973A-3000-F207DD8157D9}"/>
              </a:ext>
            </a:extLst>
          </p:cNvPr>
          <p:cNvSpPr/>
          <p:nvPr/>
        </p:nvSpPr>
        <p:spPr>
          <a:xfrm>
            <a:off x="6082666" y="2376585"/>
            <a:ext cx="2772009" cy="445938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41457A2-E41B-076A-98D9-5A1A4B33249A}"/>
              </a:ext>
            </a:extLst>
          </p:cNvPr>
          <p:cNvSpPr/>
          <p:nvPr/>
        </p:nvSpPr>
        <p:spPr>
          <a:xfrm>
            <a:off x="3102839" y="2376585"/>
            <a:ext cx="2684392" cy="439193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4DAB7AE-F1DD-B2E3-C306-EEDD194C8129}"/>
              </a:ext>
            </a:extLst>
          </p:cNvPr>
          <p:cNvSpPr/>
          <p:nvPr/>
        </p:nvSpPr>
        <p:spPr>
          <a:xfrm>
            <a:off x="320143" y="3098066"/>
            <a:ext cx="2300346" cy="339523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45D3755-C3E2-975E-DE68-CDECC4B52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02875"/>
            <a:ext cx="10873740" cy="1680205"/>
          </a:xfrm>
        </p:spPr>
        <p:txBody>
          <a:bodyPr/>
          <a:lstStyle/>
          <a:p>
            <a:r>
              <a:rPr lang="en-US" altLang="zh-TW" dirty="0"/>
              <a:t>If-loop</a:t>
            </a:r>
            <a:r>
              <a:rPr lang="zh-TW" altLang="en-US" dirty="0"/>
              <a:t>的四種型態</a:t>
            </a:r>
            <a:endParaRPr lang="en-US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60AAEF5C-DCE0-DA79-9D26-5116173C05EF}"/>
              </a:ext>
            </a:extLst>
          </p:cNvPr>
          <p:cNvGrpSpPr/>
          <p:nvPr/>
        </p:nvGrpSpPr>
        <p:grpSpPr>
          <a:xfrm>
            <a:off x="8895249" y="166915"/>
            <a:ext cx="3204873" cy="573461"/>
            <a:chOff x="8987127" y="145039"/>
            <a:chExt cx="3204873" cy="573461"/>
          </a:xfrm>
        </p:grpSpPr>
        <p:pic>
          <p:nvPicPr>
            <p:cNvPr id="4" name="Graphic 3">
              <a:extLst>
                <a:ext uri="{FF2B5EF4-FFF2-40B4-BE49-F238E27FC236}">
                  <a16:creationId xmlns:a16="http://schemas.microsoft.com/office/drawing/2014/main" id="{E75E5A61-C809-4E3C-F7A3-C2A32785495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987127" y="145039"/>
              <a:ext cx="618692" cy="573461"/>
            </a:xfrm>
            <a:prstGeom prst="rect">
              <a:avLst/>
            </a:prstGeom>
          </p:spPr>
        </p:pic>
        <p:sp>
          <p:nvSpPr>
            <p:cNvPr id="5" name="Title 1">
              <a:extLst>
                <a:ext uri="{FF2B5EF4-FFF2-40B4-BE49-F238E27FC236}">
                  <a16:creationId xmlns:a16="http://schemas.microsoft.com/office/drawing/2014/main" id="{7FEB771B-9247-C5CE-2AE3-B2E502F4F079}"/>
                </a:ext>
              </a:extLst>
            </p:cNvPr>
            <p:cNvSpPr txBox="1">
              <a:spLocks/>
            </p:cNvSpPr>
            <p:nvPr/>
          </p:nvSpPr>
          <p:spPr>
            <a:xfrm>
              <a:off x="9727359" y="187006"/>
              <a:ext cx="2464641" cy="489528"/>
            </a:xfrm>
            <a:prstGeom prst="rect">
              <a:avLst/>
            </a:prstGeom>
          </p:spPr>
          <p:txBody>
            <a:bodyPr vert="horz" lIns="0" tIns="0" rIns="0" bIns="0" rtlCol="0" anchor="b">
              <a:noAutofit/>
            </a:bodyPr>
            <a:lstStyle>
              <a:lvl1pPr algn="l" defTabSz="914400" rtl="0" eaLnBrk="1" latinLnBrk="0" hangingPunct="1">
                <a:lnSpc>
                  <a:spcPct val="80000"/>
                </a:lnSpc>
                <a:spcBef>
                  <a:spcPct val="0"/>
                </a:spcBef>
                <a:buNone/>
                <a:defRPr sz="6000" b="1" i="0" kern="1200" spc="100" baseline="0">
                  <a:solidFill>
                    <a:schemeClr val="bg1"/>
                  </a:solidFill>
                  <a:latin typeface="+mj-lt"/>
                  <a:ea typeface="+mj-ea"/>
                  <a:cs typeface="+mj-cs"/>
                </a:defRPr>
              </a:lvl1pPr>
              <a:lvl2pPr eaLnBrk="1" hangingPunct="1">
                <a:defRPr>
                  <a:solidFill>
                    <a:schemeClr val="tx2"/>
                  </a:solidFill>
                </a:defRPr>
              </a:lvl2pPr>
              <a:lvl3pPr eaLnBrk="1" hangingPunct="1">
                <a:defRPr>
                  <a:solidFill>
                    <a:schemeClr val="tx2"/>
                  </a:solidFill>
                </a:defRPr>
              </a:lvl3pPr>
              <a:lvl4pPr eaLnBrk="1" hangingPunct="1">
                <a:defRPr>
                  <a:solidFill>
                    <a:schemeClr val="tx2"/>
                  </a:solidFill>
                </a:defRPr>
              </a:lvl4pPr>
              <a:lvl5pPr eaLnBrk="1" hangingPunct="1">
                <a:defRPr>
                  <a:solidFill>
                    <a:schemeClr val="tx2"/>
                  </a:solidFill>
                </a:defRPr>
              </a:lvl5pPr>
              <a:lvl6pPr eaLnBrk="1" hangingPunct="1">
                <a:defRPr>
                  <a:solidFill>
                    <a:schemeClr val="tx2"/>
                  </a:solidFill>
                </a:defRPr>
              </a:lvl6pPr>
              <a:lvl7pPr eaLnBrk="1" hangingPunct="1">
                <a:defRPr>
                  <a:solidFill>
                    <a:schemeClr val="tx2"/>
                  </a:solidFill>
                </a:defRPr>
              </a:lvl7pPr>
              <a:lvl8pPr eaLnBrk="1" hangingPunct="1">
                <a:defRPr>
                  <a:solidFill>
                    <a:schemeClr val="tx2"/>
                  </a:solidFill>
                </a:defRPr>
              </a:lvl8pPr>
              <a:lvl9pPr eaLnBrk="1" hangingPunct="1">
                <a:defRPr>
                  <a:solidFill>
                    <a:schemeClr val="tx2"/>
                  </a:solidFill>
                </a:defRPr>
              </a:lvl9pPr>
            </a:lstStyle>
            <a:p>
              <a:r>
                <a:rPr lang="zh-TW" altLang="en-US" sz="3000" dirty="0"/>
                <a:t>香港編程學會</a:t>
              </a:r>
              <a:endParaRPr lang="en-US" sz="3000" dirty="0"/>
            </a:p>
          </p:txBody>
        </p:sp>
      </p:grp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F815659-8E77-5A97-ADEF-D0001121FFF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62701" y="3290111"/>
            <a:ext cx="2466108" cy="26897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If (</a:t>
            </a:r>
            <a:r>
              <a:rPr lang="zh-TW" altLang="en-US" sz="3200" dirty="0"/>
              <a:t>條件</a:t>
            </a:r>
            <a:r>
              <a:rPr lang="en-US" altLang="zh-TW" sz="3200" dirty="0"/>
              <a:t>) {</a:t>
            </a:r>
          </a:p>
          <a:p>
            <a:pPr marL="0" indent="0">
              <a:buNone/>
            </a:pPr>
            <a:r>
              <a:rPr lang="en-US" sz="3200" dirty="0"/>
              <a:t>     </a:t>
            </a:r>
            <a:r>
              <a:rPr lang="zh-TW" altLang="en-US" sz="3200" dirty="0"/>
              <a:t>代碼</a:t>
            </a:r>
            <a:r>
              <a:rPr lang="en-US" altLang="zh-TW" sz="3200" dirty="0"/>
              <a:t>1</a:t>
            </a:r>
          </a:p>
          <a:p>
            <a:pPr marL="0" indent="0">
              <a:buNone/>
            </a:pPr>
            <a:r>
              <a:rPr lang="zh-TW" altLang="en-US" sz="3200" dirty="0"/>
              <a:t>     代碼</a:t>
            </a:r>
            <a:r>
              <a:rPr lang="en-US" altLang="zh-TW" sz="3200" dirty="0"/>
              <a:t>2</a:t>
            </a:r>
            <a:endParaRPr lang="en-US" sz="3200" dirty="0"/>
          </a:p>
          <a:p>
            <a:pPr marL="0" indent="0">
              <a:buNone/>
            </a:pPr>
            <a:r>
              <a:rPr lang="en-US" sz="3200" dirty="0"/>
              <a:t>}</a:t>
            </a:r>
          </a:p>
        </p:txBody>
      </p:sp>
      <p:sp>
        <p:nvSpPr>
          <p:cNvPr id="9" name="Content Placeholder 6">
            <a:extLst>
              <a:ext uri="{FF2B5EF4-FFF2-40B4-BE49-F238E27FC236}">
                <a16:creationId xmlns:a16="http://schemas.microsoft.com/office/drawing/2014/main" id="{D73DF56B-FA36-86AB-BCE7-EB36F3A6E388}"/>
              </a:ext>
            </a:extLst>
          </p:cNvPr>
          <p:cNvSpPr txBox="1">
            <a:spLocks/>
          </p:cNvSpPr>
          <p:nvPr/>
        </p:nvSpPr>
        <p:spPr>
          <a:xfrm>
            <a:off x="3354489" y="2631367"/>
            <a:ext cx="2170916" cy="4079113"/>
          </a:xfrm>
          <a:prstGeom prst="rect">
            <a:avLst/>
          </a:prstGeom>
        </p:spPr>
        <p:txBody>
          <a:bodyPr vert="horz" lIns="0" tIns="228600" rIns="0" bIns="0" rtlCol="0">
            <a:normAutofit fontScale="92500" lnSpcReduction="20000"/>
          </a:bodyPr>
          <a:lstStyle>
            <a:lvl1pPr marL="283464" indent="-283464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83464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83464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83464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83464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dirty="0"/>
              <a:t>If (</a:t>
            </a:r>
            <a:r>
              <a:rPr lang="zh-TW" altLang="en-US" sz="3200" dirty="0"/>
              <a:t>條件</a:t>
            </a:r>
            <a:r>
              <a:rPr lang="en-US" altLang="zh-TW" sz="3200" dirty="0"/>
              <a:t>) 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200" dirty="0"/>
              <a:t>     </a:t>
            </a:r>
            <a:r>
              <a:rPr lang="zh-TW" altLang="en-US" sz="3200" dirty="0"/>
              <a:t>代碼</a:t>
            </a:r>
            <a:r>
              <a:rPr lang="en-US" altLang="zh-TW" sz="3200" dirty="0"/>
              <a:t>1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zh-TW" altLang="en-US" sz="3200" dirty="0"/>
              <a:t>     代碼</a:t>
            </a:r>
            <a:r>
              <a:rPr lang="en-US" altLang="zh-TW" sz="3200" dirty="0"/>
              <a:t>2</a:t>
            </a:r>
            <a:endParaRPr lang="en-US" sz="32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200" dirty="0"/>
              <a:t>}else{</a:t>
            </a:r>
            <a:endParaRPr lang="en-US" altLang="zh-TW" sz="32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200" dirty="0"/>
              <a:t>     </a:t>
            </a:r>
            <a:r>
              <a:rPr lang="zh-TW" altLang="en-US" sz="3200" dirty="0"/>
              <a:t>代碼</a:t>
            </a:r>
            <a:r>
              <a:rPr lang="en-US" altLang="zh-TW" sz="3200" dirty="0"/>
              <a:t>3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zh-TW" altLang="en-US" sz="3200" dirty="0"/>
              <a:t>     代碼</a:t>
            </a:r>
            <a:r>
              <a:rPr lang="en-US" altLang="zh-TW" sz="3200" dirty="0"/>
              <a:t>4</a:t>
            </a:r>
            <a:endParaRPr lang="en-US" sz="32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200" dirty="0"/>
              <a:t>}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3200" dirty="0"/>
          </a:p>
        </p:txBody>
      </p:sp>
      <p:sp>
        <p:nvSpPr>
          <p:cNvPr id="10" name="Content Placeholder 6">
            <a:extLst>
              <a:ext uri="{FF2B5EF4-FFF2-40B4-BE49-F238E27FC236}">
                <a16:creationId xmlns:a16="http://schemas.microsoft.com/office/drawing/2014/main" id="{26CF2C3E-EE7A-807B-0092-87ABD68B8C67}"/>
              </a:ext>
            </a:extLst>
          </p:cNvPr>
          <p:cNvSpPr txBox="1">
            <a:spLocks/>
          </p:cNvSpPr>
          <p:nvPr/>
        </p:nvSpPr>
        <p:spPr>
          <a:xfrm>
            <a:off x="6269581" y="2595762"/>
            <a:ext cx="2490450" cy="4079113"/>
          </a:xfrm>
          <a:prstGeom prst="rect">
            <a:avLst/>
          </a:prstGeom>
        </p:spPr>
        <p:txBody>
          <a:bodyPr vert="horz" lIns="0" tIns="228600" rIns="0" bIns="0" rtlCol="0">
            <a:normAutofit fontScale="92500" lnSpcReduction="20000"/>
          </a:bodyPr>
          <a:lstStyle>
            <a:lvl1pPr marL="283464" indent="-283464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83464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83464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83464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83464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dirty="0"/>
              <a:t>If (</a:t>
            </a:r>
            <a:r>
              <a:rPr lang="zh-TW" altLang="en-US" sz="3200" dirty="0"/>
              <a:t>條件</a:t>
            </a:r>
            <a:r>
              <a:rPr lang="en-US" altLang="zh-TW" sz="3200" dirty="0"/>
              <a:t>) 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200" dirty="0"/>
              <a:t>     </a:t>
            </a:r>
            <a:r>
              <a:rPr lang="zh-TW" altLang="en-US" sz="3200" dirty="0"/>
              <a:t>代碼</a:t>
            </a:r>
            <a:r>
              <a:rPr lang="en-US" altLang="zh-TW" sz="3200" dirty="0"/>
              <a:t>1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zh-TW" altLang="en-US" sz="3200" dirty="0"/>
              <a:t>     代碼</a:t>
            </a:r>
            <a:r>
              <a:rPr lang="en-US" altLang="zh-TW" sz="3200" dirty="0"/>
              <a:t>2</a:t>
            </a:r>
            <a:endParaRPr lang="en-US" sz="3200" dirty="0"/>
          </a:p>
          <a:p>
            <a:pPr marL="0" indent="0">
              <a:buNone/>
            </a:pPr>
            <a:r>
              <a:rPr lang="en-US" sz="3200" dirty="0"/>
              <a:t>}else if (</a:t>
            </a:r>
            <a:r>
              <a:rPr lang="zh-TW" altLang="en-US" sz="3200" dirty="0"/>
              <a:t>條件</a:t>
            </a:r>
            <a:r>
              <a:rPr lang="en-US" altLang="zh-TW" sz="3200" dirty="0"/>
              <a:t>) 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200" dirty="0"/>
              <a:t>     </a:t>
            </a:r>
            <a:r>
              <a:rPr lang="zh-TW" altLang="en-US" sz="3200" dirty="0"/>
              <a:t>代碼</a:t>
            </a:r>
            <a:r>
              <a:rPr lang="en-US" altLang="zh-TW" sz="3200" dirty="0"/>
              <a:t>3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zh-TW" altLang="en-US" sz="3200" dirty="0"/>
              <a:t>     代碼</a:t>
            </a:r>
            <a:r>
              <a:rPr lang="en-US" altLang="zh-TW" sz="3200" dirty="0"/>
              <a:t>4</a:t>
            </a:r>
            <a:endParaRPr lang="en-US" sz="32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200" dirty="0"/>
              <a:t>}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3200" dirty="0"/>
          </a:p>
        </p:txBody>
      </p:sp>
      <p:sp>
        <p:nvSpPr>
          <p:cNvPr id="14" name="Content Placeholder 6">
            <a:extLst>
              <a:ext uri="{FF2B5EF4-FFF2-40B4-BE49-F238E27FC236}">
                <a16:creationId xmlns:a16="http://schemas.microsoft.com/office/drawing/2014/main" id="{6F3C5E45-EA75-1634-9ED2-518ACC12E5E2}"/>
              </a:ext>
            </a:extLst>
          </p:cNvPr>
          <p:cNvSpPr txBox="1">
            <a:spLocks/>
          </p:cNvSpPr>
          <p:nvPr/>
        </p:nvSpPr>
        <p:spPr>
          <a:xfrm>
            <a:off x="936410" y="2363189"/>
            <a:ext cx="1559377" cy="734877"/>
          </a:xfrm>
          <a:prstGeom prst="rect">
            <a:avLst/>
          </a:prstGeom>
        </p:spPr>
        <p:txBody>
          <a:bodyPr vert="horz" lIns="0" tIns="228600" rIns="0" bIns="0" rtlCol="0">
            <a:normAutofit/>
          </a:bodyPr>
          <a:lstStyle>
            <a:lvl1pPr marL="283464" indent="-283464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83464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83464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83464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83464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zh-TW" altLang="en-US" sz="3200" dirty="0"/>
              <a:t>型態一</a:t>
            </a:r>
            <a:endParaRPr lang="en-US" sz="3200" dirty="0"/>
          </a:p>
        </p:txBody>
      </p:sp>
      <p:sp>
        <p:nvSpPr>
          <p:cNvPr id="15" name="Content Placeholder 6">
            <a:extLst>
              <a:ext uri="{FF2B5EF4-FFF2-40B4-BE49-F238E27FC236}">
                <a16:creationId xmlns:a16="http://schemas.microsoft.com/office/drawing/2014/main" id="{559C7DEA-19C5-7033-670D-357DA380E464}"/>
              </a:ext>
            </a:extLst>
          </p:cNvPr>
          <p:cNvSpPr txBox="1">
            <a:spLocks/>
          </p:cNvSpPr>
          <p:nvPr/>
        </p:nvSpPr>
        <p:spPr>
          <a:xfrm>
            <a:off x="3610557" y="1701976"/>
            <a:ext cx="1559377" cy="734877"/>
          </a:xfrm>
          <a:prstGeom prst="rect">
            <a:avLst/>
          </a:prstGeom>
        </p:spPr>
        <p:txBody>
          <a:bodyPr vert="horz" lIns="0" tIns="228600" rIns="0" bIns="0" rtlCol="0">
            <a:normAutofit/>
          </a:bodyPr>
          <a:lstStyle>
            <a:lvl1pPr marL="283464" indent="-283464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83464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83464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83464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83464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zh-TW" altLang="en-US" sz="3200" dirty="0"/>
              <a:t>型態二</a:t>
            </a:r>
            <a:endParaRPr lang="en-US" sz="3200" dirty="0"/>
          </a:p>
        </p:txBody>
      </p:sp>
      <p:sp>
        <p:nvSpPr>
          <p:cNvPr id="16" name="Content Placeholder 6">
            <a:extLst>
              <a:ext uri="{FF2B5EF4-FFF2-40B4-BE49-F238E27FC236}">
                <a16:creationId xmlns:a16="http://schemas.microsoft.com/office/drawing/2014/main" id="{08A01D93-57CB-A7AA-5F64-98BAC35A0B44}"/>
              </a:ext>
            </a:extLst>
          </p:cNvPr>
          <p:cNvSpPr txBox="1">
            <a:spLocks/>
          </p:cNvSpPr>
          <p:nvPr/>
        </p:nvSpPr>
        <p:spPr>
          <a:xfrm>
            <a:off x="6813031" y="1657127"/>
            <a:ext cx="1559377" cy="734877"/>
          </a:xfrm>
          <a:prstGeom prst="rect">
            <a:avLst/>
          </a:prstGeom>
        </p:spPr>
        <p:txBody>
          <a:bodyPr vert="horz" lIns="0" tIns="228600" rIns="0" bIns="0" rtlCol="0">
            <a:normAutofit/>
          </a:bodyPr>
          <a:lstStyle>
            <a:lvl1pPr marL="283464" indent="-283464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83464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83464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83464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83464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zh-TW" altLang="en-US" sz="3200" dirty="0"/>
              <a:t>型態三</a:t>
            </a:r>
            <a:endParaRPr lang="en-US" sz="32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6FA5E78-DF3D-8B26-D961-69E6AB205CDE}"/>
              </a:ext>
            </a:extLst>
          </p:cNvPr>
          <p:cNvSpPr/>
          <p:nvPr/>
        </p:nvSpPr>
        <p:spPr>
          <a:xfrm>
            <a:off x="9012102" y="1847120"/>
            <a:ext cx="2772009" cy="497545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Content Placeholder 6">
            <a:extLst>
              <a:ext uri="{FF2B5EF4-FFF2-40B4-BE49-F238E27FC236}">
                <a16:creationId xmlns:a16="http://schemas.microsoft.com/office/drawing/2014/main" id="{A0FF0674-5578-D748-7C69-DBE728E80B23}"/>
              </a:ext>
            </a:extLst>
          </p:cNvPr>
          <p:cNvSpPr txBox="1">
            <a:spLocks/>
          </p:cNvSpPr>
          <p:nvPr/>
        </p:nvSpPr>
        <p:spPr>
          <a:xfrm>
            <a:off x="9199017" y="1889086"/>
            <a:ext cx="2490450" cy="4801999"/>
          </a:xfrm>
          <a:prstGeom prst="rect">
            <a:avLst/>
          </a:prstGeom>
        </p:spPr>
        <p:txBody>
          <a:bodyPr vert="horz" lIns="0" tIns="228600" rIns="0" bIns="0" rtlCol="0">
            <a:normAutofit fontScale="70000" lnSpcReduction="20000"/>
          </a:bodyPr>
          <a:lstStyle>
            <a:lvl1pPr marL="283464" indent="-283464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83464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83464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83464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83464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dirty="0"/>
              <a:t>If (</a:t>
            </a:r>
            <a:r>
              <a:rPr lang="zh-TW" altLang="en-US" sz="3200" dirty="0"/>
              <a:t>條件</a:t>
            </a:r>
            <a:r>
              <a:rPr lang="en-US" altLang="zh-TW" sz="3200" dirty="0"/>
              <a:t>) 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200" dirty="0"/>
              <a:t>     </a:t>
            </a:r>
            <a:r>
              <a:rPr lang="zh-TW" altLang="en-US" sz="3200" dirty="0"/>
              <a:t>代碼</a:t>
            </a:r>
            <a:r>
              <a:rPr lang="en-US" altLang="zh-TW" sz="3200" dirty="0"/>
              <a:t>1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zh-TW" altLang="en-US" sz="3200" dirty="0"/>
              <a:t>     代碼</a:t>
            </a:r>
            <a:r>
              <a:rPr lang="en-US" altLang="zh-TW" sz="3200" dirty="0"/>
              <a:t>2</a:t>
            </a:r>
            <a:endParaRPr lang="en-US" sz="3200" dirty="0"/>
          </a:p>
          <a:p>
            <a:pPr marL="0" indent="0">
              <a:buNone/>
            </a:pPr>
            <a:r>
              <a:rPr lang="en-US" sz="3200" dirty="0"/>
              <a:t>}else if (</a:t>
            </a:r>
            <a:r>
              <a:rPr lang="zh-TW" altLang="en-US" sz="3200" dirty="0"/>
              <a:t>條件</a:t>
            </a:r>
            <a:r>
              <a:rPr lang="en-US" altLang="zh-TW" sz="3200" dirty="0"/>
              <a:t>) 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200" dirty="0"/>
              <a:t>     </a:t>
            </a:r>
            <a:r>
              <a:rPr lang="zh-TW" altLang="en-US" sz="3200" dirty="0"/>
              <a:t>代碼</a:t>
            </a:r>
            <a:r>
              <a:rPr lang="en-US" altLang="zh-TW" sz="3200" dirty="0"/>
              <a:t>3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zh-TW" altLang="en-US" sz="3200" dirty="0"/>
              <a:t>     代碼</a:t>
            </a:r>
            <a:r>
              <a:rPr lang="en-US" altLang="zh-TW" sz="3200" dirty="0"/>
              <a:t>4</a:t>
            </a:r>
            <a:endParaRPr lang="en-US" sz="32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200" dirty="0"/>
              <a:t>}else{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zh-TW" altLang="en-US" sz="3200" dirty="0"/>
              <a:t>     代碼</a:t>
            </a:r>
            <a:r>
              <a:rPr lang="en-US" altLang="zh-TW" sz="3200" dirty="0"/>
              <a:t>5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zh-TW" altLang="en-US" sz="3200" dirty="0"/>
              <a:t>     代碼</a:t>
            </a:r>
            <a:r>
              <a:rPr lang="en-US" altLang="zh-TW" sz="3200" dirty="0"/>
              <a:t>6</a:t>
            </a:r>
            <a:endParaRPr lang="en-US" sz="32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200" dirty="0"/>
              <a:t>}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3200" dirty="0"/>
          </a:p>
          <a:p>
            <a:pPr marL="0" indent="0">
              <a:buFont typeface="Arial" panose="020B0604020202020204" pitchFamily="34" charset="0"/>
              <a:buNone/>
            </a:pPr>
            <a:endParaRPr lang="en-US" sz="3200" dirty="0"/>
          </a:p>
        </p:txBody>
      </p:sp>
      <p:sp>
        <p:nvSpPr>
          <p:cNvPr id="23" name="Content Placeholder 6">
            <a:extLst>
              <a:ext uri="{FF2B5EF4-FFF2-40B4-BE49-F238E27FC236}">
                <a16:creationId xmlns:a16="http://schemas.microsoft.com/office/drawing/2014/main" id="{3DC3BA3E-CAEA-AEE2-0360-65D477D45EDD}"/>
              </a:ext>
            </a:extLst>
          </p:cNvPr>
          <p:cNvSpPr txBox="1">
            <a:spLocks/>
          </p:cNvSpPr>
          <p:nvPr/>
        </p:nvSpPr>
        <p:spPr>
          <a:xfrm>
            <a:off x="9742467" y="935919"/>
            <a:ext cx="1559377" cy="734877"/>
          </a:xfrm>
          <a:prstGeom prst="rect">
            <a:avLst/>
          </a:prstGeom>
        </p:spPr>
        <p:txBody>
          <a:bodyPr vert="horz" lIns="0" tIns="228600" rIns="0" bIns="0" rtlCol="0">
            <a:normAutofit/>
          </a:bodyPr>
          <a:lstStyle>
            <a:lvl1pPr marL="283464" indent="-283464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83464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83464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83464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83464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zh-TW" altLang="en-US" sz="3200" dirty="0"/>
              <a:t>型態四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96489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4DAB7AE-F1DD-B2E3-C306-EEDD194C8129}"/>
              </a:ext>
            </a:extLst>
          </p:cNvPr>
          <p:cNvSpPr/>
          <p:nvPr/>
        </p:nvSpPr>
        <p:spPr>
          <a:xfrm>
            <a:off x="2648173" y="2624447"/>
            <a:ext cx="2660073" cy="339523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78CEA4F-D72A-C069-6A51-328B103CA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7E473402-19FD-A5B0-5CB6-E5F3926D3828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879D1CAD-2EA2-9376-7B64-0C3AC590F65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B16F8906-918C-BE0B-A4AB-6A1D48150AC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60AAEF5C-DCE0-DA79-9D26-5116173C05EF}"/>
              </a:ext>
            </a:extLst>
          </p:cNvPr>
          <p:cNvGrpSpPr/>
          <p:nvPr/>
        </p:nvGrpSpPr>
        <p:grpSpPr>
          <a:xfrm>
            <a:off x="8895249" y="166915"/>
            <a:ext cx="3204873" cy="573461"/>
            <a:chOff x="8987127" y="145039"/>
            <a:chExt cx="3204873" cy="573461"/>
          </a:xfrm>
        </p:grpSpPr>
        <p:pic>
          <p:nvPicPr>
            <p:cNvPr id="4" name="Graphic 3">
              <a:extLst>
                <a:ext uri="{FF2B5EF4-FFF2-40B4-BE49-F238E27FC236}">
                  <a16:creationId xmlns:a16="http://schemas.microsoft.com/office/drawing/2014/main" id="{E75E5A61-C809-4E3C-F7A3-C2A32785495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987127" y="145039"/>
              <a:ext cx="618692" cy="573461"/>
            </a:xfrm>
            <a:prstGeom prst="rect">
              <a:avLst/>
            </a:prstGeom>
          </p:spPr>
        </p:pic>
        <p:sp>
          <p:nvSpPr>
            <p:cNvPr id="5" name="Title 1">
              <a:extLst>
                <a:ext uri="{FF2B5EF4-FFF2-40B4-BE49-F238E27FC236}">
                  <a16:creationId xmlns:a16="http://schemas.microsoft.com/office/drawing/2014/main" id="{7FEB771B-9247-C5CE-2AE3-B2E502F4F079}"/>
                </a:ext>
              </a:extLst>
            </p:cNvPr>
            <p:cNvSpPr txBox="1">
              <a:spLocks/>
            </p:cNvSpPr>
            <p:nvPr/>
          </p:nvSpPr>
          <p:spPr>
            <a:xfrm>
              <a:off x="9727359" y="187006"/>
              <a:ext cx="2464641" cy="489528"/>
            </a:xfrm>
            <a:prstGeom prst="rect">
              <a:avLst/>
            </a:prstGeom>
          </p:spPr>
          <p:txBody>
            <a:bodyPr vert="horz" lIns="0" tIns="0" rIns="0" bIns="0" rtlCol="0" anchor="b">
              <a:noAutofit/>
            </a:bodyPr>
            <a:lstStyle>
              <a:lvl1pPr algn="l" defTabSz="914400" rtl="0" eaLnBrk="1" latinLnBrk="0" hangingPunct="1">
                <a:lnSpc>
                  <a:spcPct val="80000"/>
                </a:lnSpc>
                <a:spcBef>
                  <a:spcPct val="0"/>
                </a:spcBef>
                <a:buNone/>
                <a:defRPr sz="6000" b="1" i="0" kern="1200" spc="100" baseline="0">
                  <a:solidFill>
                    <a:schemeClr val="bg1"/>
                  </a:solidFill>
                  <a:latin typeface="+mj-lt"/>
                  <a:ea typeface="+mj-ea"/>
                  <a:cs typeface="+mj-cs"/>
                </a:defRPr>
              </a:lvl1pPr>
              <a:lvl2pPr eaLnBrk="1" hangingPunct="1">
                <a:defRPr>
                  <a:solidFill>
                    <a:schemeClr val="tx2"/>
                  </a:solidFill>
                </a:defRPr>
              </a:lvl2pPr>
              <a:lvl3pPr eaLnBrk="1" hangingPunct="1">
                <a:defRPr>
                  <a:solidFill>
                    <a:schemeClr val="tx2"/>
                  </a:solidFill>
                </a:defRPr>
              </a:lvl3pPr>
              <a:lvl4pPr eaLnBrk="1" hangingPunct="1">
                <a:defRPr>
                  <a:solidFill>
                    <a:schemeClr val="tx2"/>
                  </a:solidFill>
                </a:defRPr>
              </a:lvl4pPr>
              <a:lvl5pPr eaLnBrk="1" hangingPunct="1">
                <a:defRPr>
                  <a:solidFill>
                    <a:schemeClr val="tx2"/>
                  </a:solidFill>
                </a:defRPr>
              </a:lvl5pPr>
              <a:lvl6pPr eaLnBrk="1" hangingPunct="1">
                <a:defRPr>
                  <a:solidFill>
                    <a:schemeClr val="tx2"/>
                  </a:solidFill>
                </a:defRPr>
              </a:lvl6pPr>
              <a:lvl7pPr eaLnBrk="1" hangingPunct="1">
                <a:defRPr>
                  <a:solidFill>
                    <a:schemeClr val="tx2"/>
                  </a:solidFill>
                </a:defRPr>
              </a:lvl7pPr>
              <a:lvl8pPr eaLnBrk="1" hangingPunct="1">
                <a:defRPr>
                  <a:solidFill>
                    <a:schemeClr val="tx2"/>
                  </a:solidFill>
                </a:defRPr>
              </a:lvl8pPr>
              <a:lvl9pPr eaLnBrk="1" hangingPunct="1">
                <a:defRPr>
                  <a:solidFill>
                    <a:schemeClr val="tx2"/>
                  </a:solidFill>
                </a:defRPr>
              </a:lvl9pPr>
            </a:lstStyle>
            <a:p>
              <a:r>
                <a:rPr lang="zh-TW" altLang="en-US" sz="3000" dirty="0"/>
                <a:t>香港編程學會</a:t>
              </a:r>
              <a:endParaRPr lang="en-US" sz="3000" dirty="0"/>
            </a:p>
          </p:txBody>
        </p:sp>
      </p:grp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F815659-8E77-5A97-ADEF-D0001121FFF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085253" y="2816492"/>
            <a:ext cx="2466108" cy="26897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If (</a:t>
            </a:r>
            <a:r>
              <a:rPr lang="zh-TW" altLang="en-US" sz="3200" dirty="0"/>
              <a:t>條件</a:t>
            </a:r>
            <a:r>
              <a:rPr lang="en-US" altLang="zh-TW" sz="3200" dirty="0"/>
              <a:t>) {</a:t>
            </a:r>
          </a:p>
          <a:p>
            <a:pPr marL="0" indent="0">
              <a:buNone/>
            </a:pPr>
            <a:r>
              <a:rPr lang="en-US" sz="3200" dirty="0"/>
              <a:t>     </a:t>
            </a:r>
            <a:r>
              <a:rPr lang="zh-TW" altLang="en-US" sz="3200" dirty="0"/>
              <a:t>代碼</a:t>
            </a:r>
            <a:r>
              <a:rPr lang="en-US" altLang="zh-TW" sz="3200" dirty="0"/>
              <a:t>1</a:t>
            </a:r>
          </a:p>
          <a:p>
            <a:pPr marL="0" indent="0">
              <a:buNone/>
            </a:pPr>
            <a:r>
              <a:rPr lang="zh-TW" altLang="en-US" sz="3200" dirty="0"/>
              <a:t>     代碼</a:t>
            </a:r>
            <a:r>
              <a:rPr lang="en-US" altLang="zh-TW" sz="3200" dirty="0"/>
              <a:t>2</a:t>
            </a:r>
            <a:endParaRPr lang="en-US" sz="3200" dirty="0"/>
          </a:p>
          <a:p>
            <a:pPr marL="0" indent="0">
              <a:buNone/>
            </a:pPr>
            <a:r>
              <a:rPr lang="en-US" sz="3200" dirty="0"/>
              <a:t>}</a:t>
            </a:r>
          </a:p>
        </p:txBody>
      </p:sp>
      <p:sp>
        <p:nvSpPr>
          <p:cNvPr id="14" name="Content Placeholder 6">
            <a:extLst>
              <a:ext uri="{FF2B5EF4-FFF2-40B4-BE49-F238E27FC236}">
                <a16:creationId xmlns:a16="http://schemas.microsoft.com/office/drawing/2014/main" id="{B6164350-5B91-1FFC-8EE1-3B5B42DCA126}"/>
              </a:ext>
            </a:extLst>
          </p:cNvPr>
          <p:cNvSpPr txBox="1">
            <a:spLocks/>
          </p:cNvSpPr>
          <p:nvPr/>
        </p:nvSpPr>
        <p:spPr>
          <a:xfrm>
            <a:off x="633600" y="783630"/>
            <a:ext cx="3221922" cy="1087176"/>
          </a:xfrm>
          <a:prstGeom prst="rect">
            <a:avLst/>
          </a:prstGeom>
        </p:spPr>
        <p:txBody>
          <a:bodyPr vert="horz" lIns="0" tIns="228600" rIns="0" bIns="0" rtlCol="0">
            <a:normAutofit/>
          </a:bodyPr>
          <a:lstStyle>
            <a:lvl1pPr marL="283464" indent="-283464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83464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83464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83464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83464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zh-TW" altLang="en-US" sz="6000" dirty="0"/>
              <a:t>型態一</a:t>
            </a:r>
            <a:endParaRPr lang="en-US" sz="6000" dirty="0"/>
          </a:p>
        </p:txBody>
      </p:sp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id="{9EFE2D68-E5FB-EB19-42E8-E4D485047EA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2550696"/>
              </p:ext>
            </p:extLst>
          </p:nvPr>
        </p:nvGraphicFramePr>
        <p:xfrm>
          <a:off x="6348516" y="1272948"/>
          <a:ext cx="4291013" cy="541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5" imgW="8988704" imgH="11350091" progId="">
                  <p:embed/>
                </p:oleObj>
              </mc:Choice>
              <mc:Fallback>
                <p:oleObj r:id="rId5" imgW="8988704" imgH="11350091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348516" y="1272948"/>
                        <a:ext cx="4291013" cy="54181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947295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C78CEA4F-D72A-C069-6A51-328B103CA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7E473402-19FD-A5B0-5CB6-E5F3926D3828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879D1CAD-2EA2-9376-7B64-0C3AC590F65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B16F8906-918C-BE0B-A4AB-6A1D48150AC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60AAEF5C-DCE0-DA79-9D26-5116173C05EF}"/>
              </a:ext>
            </a:extLst>
          </p:cNvPr>
          <p:cNvGrpSpPr/>
          <p:nvPr/>
        </p:nvGrpSpPr>
        <p:grpSpPr>
          <a:xfrm>
            <a:off x="8895249" y="166915"/>
            <a:ext cx="3204873" cy="573461"/>
            <a:chOff x="8987127" y="145039"/>
            <a:chExt cx="3204873" cy="573461"/>
          </a:xfrm>
        </p:grpSpPr>
        <p:pic>
          <p:nvPicPr>
            <p:cNvPr id="4" name="Graphic 3">
              <a:extLst>
                <a:ext uri="{FF2B5EF4-FFF2-40B4-BE49-F238E27FC236}">
                  <a16:creationId xmlns:a16="http://schemas.microsoft.com/office/drawing/2014/main" id="{E75E5A61-C809-4E3C-F7A3-C2A32785495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987127" y="145039"/>
              <a:ext cx="618692" cy="573461"/>
            </a:xfrm>
            <a:prstGeom prst="rect">
              <a:avLst/>
            </a:prstGeom>
          </p:spPr>
        </p:pic>
        <p:sp>
          <p:nvSpPr>
            <p:cNvPr id="5" name="Title 1">
              <a:extLst>
                <a:ext uri="{FF2B5EF4-FFF2-40B4-BE49-F238E27FC236}">
                  <a16:creationId xmlns:a16="http://schemas.microsoft.com/office/drawing/2014/main" id="{7FEB771B-9247-C5CE-2AE3-B2E502F4F079}"/>
                </a:ext>
              </a:extLst>
            </p:cNvPr>
            <p:cNvSpPr txBox="1">
              <a:spLocks/>
            </p:cNvSpPr>
            <p:nvPr/>
          </p:nvSpPr>
          <p:spPr>
            <a:xfrm>
              <a:off x="9727359" y="187006"/>
              <a:ext cx="2464641" cy="489528"/>
            </a:xfrm>
            <a:prstGeom prst="rect">
              <a:avLst/>
            </a:prstGeom>
          </p:spPr>
          <p:txBody>
            <a:bodyPr vert="horz" lIns="0" tIns="0" rIns="0" bIns="0" rtlCol="0" anchor="b">
              <a:noAutofit/>
            </a:bodyPr>
            <a:lstStyle>
              <a:lvl1pPr algn="l" defTabSz="914400" rtl="0" eaLnBrk="1" latinLnBrk="0" hangingPunct="1">
                <a:lnSpc>
                  <a:spcPct val="80000"/>
                </a:lnSpc>
                <a:spcBef>
                  <a:spcPct val="0"/>
                </a:spcBef>
                <a:buNone/>
                <a:defRPr sz="6000" b="1" i="0" kern="1200" spc="100" baseline="0">
                  <a:solidFill>
                    <a:schemeClr val="bg1"/>
                  </a:solidFill>
                  <a:latin typeface="+mj-lt"/>
                  <a:ea typeface="+mj-ea"/>
                  <a:cs typeface="+mj-cs"/>
                </a:defRPr>
              </a:lvl1pPr>
              <a:lvl2pPr eaLnBrk="1" hangingPunct="1">
                <a:defRPr>
                  <a:solidFill>
                    <a:schemeClr val="tx2"/>
                  </a:solidFill>
                </a:defRPr>
              </a:lvl2pPr>
              <a:lvl3pPr eaLnBrk="1" hangingPunct="1">
                <a:defRPr>
                  <a:solidFill>
                    <a:schemeClr val="tx2"/>
                  </a:solidFill>
                </a:defRPr>
              </a:lvl3pPr>
              <a:lvl4pPr eaLnBrk="1" hangingPunct="1">
                <a:defRPr>
                  <a:solidFill>
                    <a:schemeClr val="tx2"/>
                  </a:solidFill>
                </a:defRPr>
              </a:lvl4pPr>
              <a:lvl5pPr eaLnBrk="1" hangingPunct="1">
                <a:defRPr>
                  <a:solidFill>
                    <a:schemeClr val="tx2"/>
                  </a:solidFill>
                </a:defRPr>
              </a:lvl5pPr>
              <a:lvl6pPr eaLnBrk="1" hangingPunct="1">
                <a:defRPr>
                  <a:solidFill>
                    <a:schemeClr val="tx2"/>
                  </a:solidFill>
                </a:defRPr>
              </a:lvl6pPr>
              <a:lvl7pPr eaLnBrk="1" hangingPunct="1">
                <a:defRPr>
                  <a:solidFill>
                    <a:schemeClr val="tx2"/>
                  </a:solidFill>
                </a:defRPr>
              </a:lvl7pPr>
              <a:lvl8pPr eaLnBrk="1" hangingPunct="1">
                <a:defRPr>
                  <a:solidFill>
                    <a:schemeClr val="tx2"/>
                  </a:solidFill>
                </a:defRPr>
              </a:lvl8pPr>
              <a:lvl9pPr eaLnBrk="1" hangingPunct="1">
                <a:defRPr>
                  <a:solidFill>
                    <a:schemeClr val="tx2"/>
                  </a:solidFill>
                </a:defRPr>
              </a:lvl9pPr>
            </a:lstStyle>
            <a:p>
              <a:r>
                <a:rPr lang="zh-TW" altLang="en-US" sz="3000" dirty="0"/>
                <a:t>香港編程學會</a:t>
              </a:r>
              <a:endParaRPr lang="en-US" sz="3000" dirty="0"/>
            </a:p>
          </p:txBody>
        </p:sp>
      </p:grpSp>
      <p:sp>
        <p:nvSpPr>
          <p:cNvPr id="14" name="Content Placeholder 6">
            <a:extLst>
              <a:ext uri="{FF2B5EF4-FFF2-40B4-BE49-F238E27FC236}">
                <a16:creationId xmlns:a16="http://schemas.microsoft.com/office/drawing/2014/main" id="{B6164350-5B91-1FFC-8EE1-3B5B42DCA126}"/>
              </a:ext>
            </a:extLst>
          </p:cNvPr>
          <p:cNvSpPr txBox="1">
            <a:spLocks/>
          </p:cNvSpPr>
          <p:nvPr/>
        </p:nvSpPr>
        <p:spPr>
          <a:xfrm>
            <a:off x="633600" y="783630"/>
            <a:ext cx="3221922" cy="1087176"/>
          </a:xfrm>
          <a:prstGeom prst="rect">
            <a:avLst/>
          </a:prstGeom>
        </p:spPr>
        <p:txBody>
          <a:bodyPr vert="horz" lIns="0" tIns="228600" rIns="0" bIns="0" rtlCol="0">
            <a:normAutofit/>
          </a:bodyPr>
          <a:lstStyle>
            <a:lvl1pPr marL="283464" indent="-283464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83464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83464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83464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83464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zh-TW" altLang="en-US" sz="6000" dirty="0"/>
              <a:t>型態二</a:t>
            </a:r>
            <a:endParaRPr lang="en-US" sz="60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A242B92-345F-E486-E8EA-4018E4C4467A}"/>
              </a:ext>
            </a:extLst>
          </p:cNvPr>
          <p:cNvSpPr/>
          <p:nvPr/>
        </p:nvSpPr>
        <p:spPr>
          <a:xfrm>
            <a:off x="2404753" y="2386940"/>
            <a:ext cx="3006436" cy="439193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6">
            <a:extLst>
              <a:ext uri="{FF2B5EF4-FFF2-40B4-BE49-F238E27FC236}">
                <a16:creationId xmlns:a16="http://schemas.microsoft.com/office/drawing/2014/main" id="{68622617-5B50-7694-8D57-FCB5E5B63DA8}"/>
              </a:ext>
            </a:extLst>
          </p:cNvPr>
          <p:cNvSpPr txBox="1">
            <a:spLocks/>
          </p:cNvSpPr>
          <p:nvPr/>
        </p:nvSpPr>
        <p:spPr>
          <a:xfrm>
            <a:off x="3026517" y="2641722"/>
            <a:ext cx="1905701" cy="4079113"/>
          </a:xfrm>
          <a:prstGeom prst="rect">
            <a:avLst/>
          </a:prstGeom>
        </p:spPr>
        <p:txBody>
          <a:bodyPr vert="horz" lIns="0" tIns="228600" rIns="0" bIns="0" rtlCol="0">
            <a:normAutofit fontScale="92500" lnSpcReduction="20000"/>
          </a:bodyPr>
          <a:lstStyle>
            <a:lvl1pPr marL="283464" indent="-283464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83464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83464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83464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83464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dirty="0"/>
              <a:t>If (</a:t>
            </a:r>
            <a:r>
              <a:rPr lang="zh-TW" altLang="en-US" sz="3200" dirty="0"/>
              <a:t>條件</a:t>
            </a:r>
            <a:r>
              <a:rPr lang="en-US" altLang="zh-TW" sz="3200" dirty="0"/>
              <a:t>) 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200" dirty="0"/>
              <a:t>     </a:t>
            </a:r>
            <a:r>
              <a:rPr lang="zh-TW" altLang="en-US" sz="3200" dirty="0"/>
              <a:t>代碼</a:t>
            </a:r>
            <a:r>
              <a:rPr lang="en-US" altLang="zh-TW" sz="3200" dirty="0"/>
              <a:t>1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zh-TW" altLang="en-US" sz="3200" dirty="0"/>
              <a:t>     代碼</a:t>
            </a:r>
            <a:r>
              <a:rPr lang="en-US" altLang="zh-TW" sz="3200" dirty="0"/>
              <a:t>2</a:t>
            </a:r>
            <a:endParaRPr lang="en-US" sz="32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200" dirty="0"/>
              <a:t>}else{</a:t>
            </a:r>
            <a:endParaRPr lang="en-US" altLang="zh-TW" sz="32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200" dirty="0"/>
              <a:t>     </a:t>
            </a:r>
            <a:r>
              <a:rPr lang="zh-TW" altLang="en-US" sz="3200" dirty="0"/>
              <a:t>代碼</a:t>
            </a:r>
            <a:r>
              <a:rPr lang="en-US" altLang="zh-TW" sz="3200" dirty="0"/>
              <a:t>3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zh-TW" altLang="en-US" sz="3200" dirty="0"/>
              <a:t>     代碼</a:t>
            </a:r>
            <a:r>
              <a:rPr lang="en-US" altLang="zh-TW" sz="3200" dirty="0"/>
              <a:t>4</a:t>
            </a:r>
            <a:endParaRPr lang="en-US" sz="32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200" dirty="0"/>
              <a:t>}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3200" dirty="0"/>
          </a:p>
        </p:txBody>
      </p: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E4F1AE35-0F36-D242-D1E4-4E42770446E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5364376"/>
              </p:ext>
            </p:extLst>
          </p:nvPr>
        </p:nvGraphicFramePr>
        <p:xfrm>
          <a:off x="6419626" y="1158525"/>
          <a:ext cx="4448175" cy="541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5" imgW="9320892" imgH="11350091" progId="">
                  <p:embed/>
                </p:oleObj>
              </mc:Choice>
              <mc:Fallback>
                <p:oleObj r:id="rId5" imgW="9320892" imgH="11350091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419626" y="1158525"/>
                        <a:ext cx="4448175" cy="54181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896743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C78CEA4F-D72A-C069-6A51-328B103CA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7E473402-19FD-A5B0-5CB6-E5F3926D3828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879D1CAD-2EA2-9376-7B64-0C3AC590F65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B16F8906-918C-BE0B-A4AB-6A1D48150AC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60AAEF5C-DCE0-DA79-9D26-5116173C05EF}"/>
              </a:ext>
            </a:extLst>
          </p:cNvPr>
          <p:cNvGrpSpPr/>
          <p:nvPr/>
        </p:nvGrpSpPr>
        <p:grpSpPr>
          <a:xfrm>
            <a:off x="8895249" y="166915"/>
            <a:ext cx="3204873" cy="573461"/>
            <a:chOff x="8987127" y="145039"/>
            <a:chExt cx="3204873" cy="573461"/>
          </a:xfrm>
        </p:grpSpPr>
        <p:pic>
          <p:nvPicPr>
            <p:cNvPr id="4" name="Graphic 3">
              <a:extLst>
                <a:ext uri="{FF2B5EF4-FFF2-40B4-BE49-F238E27FC236}">
                  <a16:creationId xmlns:a16="http://schemas.microsoft.com/office/drawing/2014/main" id="{E75E5A61-C809-4E3C-F7A3-C2A32785495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987127" y="145039"/>
              <a:ext cx="618692" cy="573461"/>
            </a:xfrm>
            <a:prstGeom prst="rect">
              <a:avLst/>
            </a:prstGeom>
          </p:spPr>
        </p:pic>
        <p:sp>
          <p:nvSpPr>
            <p:cNvPr id="5" name="Title 1">
              <a:extLst>
                <a:ext uri="{FF2B5EF4-FFF2-40B4-BE49-F238E27FC236}">
                  <a16:creationId xmlns:a16="http://schemas.microsoft.com/office/drawing/2014/main" id="{7FEB771B-9247-C5CE-2AE3-B2E502F4F079}"/>
                </a:ext>
              </a:extLst>
            </p:cNvPr>
            <p:cNvSpPr txBox="1">
              <a:spLocks/>
            </p:cNvSpPr>
            <p:nvPr/>
          </p:nvSpPr>
          <p:spPr>
            <a:xfrm>
              <a:off x="9727359" y="187006"/>
              <a:ext cx="2464641" cy="489528"/>
            </a:xfrm>
            <a:prstGeom prst="rect">
              <a:avLst/>
            </a:prstGeom>
          </p:spPr>
          <p:txBody>
            <a:bodyPr vert="horz" lIns="0" tIns="0" rIns="0" bIns="0" rtlCol="0" anchor="b">
              <a:noAutofit/>
            </a:bodyPr>
            <a:lstStyle>
              <a:lvl1pPr algn="l" defTabSz="914400" rtl="0" eaLnBrk="1" latinLnBrk="0" hangingPunct="1">
                <a:lnSpc>
                  <a:spcPct val="80000"/>
                </a:lnSpc>
                <a:spcBef>
                  <a:spcPct val="0"/>
                </a:spcBef>
                <a:buNone/>
                <a:defRPr sz="6000" b="1" i="0" kern="1200" spc="100" baseline="0">
                  <a:solidFill>
                    <a:schemeClr val="bg1"/>
                  </a:solidFill>
                  <a:latin typeface="+mj-lt"/>
                  <a:ea typeface="+mj-ea"/>
                  <a:cs typeface="+mj-cs"/>
                </a:defRPr>
              </a:lvl1pPr>
              <a:lvl2pPr eaLnBrk="1" hangingPunct="1">
                <a:defRPr>
                  <a:solidFill>
                    <a:schemeClr val="tx2"/>
                  </a:solidFill>
                </a:defRPr>
              </a:lvl2pPr>
              <a:lvl3pPr eaLnBrk="1" hangingPunct="1">
                <a:defRPr>
                  <a:solidFill>
                    <a:schemeClr val="tx2"/>
                  </a:solidFill>
                </a:defRPr>
              </a:lvl3pPr>
              <a:lvl4pPr eaLnBrk="1" hangingPunct="1">
                <a:defRPr>
                  <a:solidFill>
                    <a:schemeClr val="tx2"/>
                  </a:solidFill>
                </a:defRPr>
              </a:lvl4pPr>
              <a:lvl5pPr eaLnBrk="1" hangingPunct="1">
                <a:defRPr>
                  <a:solidFill>
                    <a:schemeClr val="tx2"/>
                  </a:solidFill>
                </a:defRPr>
              </a:lvl5pPr>
              <a:lvl6pPr eaLnBrk="1" hangingPunct="1">
                <a:defRPr>
                  <a:solidFill>
                    <a:schemeClr val="tx2"/>
                  </a:solidFill>
                </a:defRPr>
              </a:lvl6pPr>
              <a:lvl7pPr eaLnBrk="1" hangingPunct="1">
                <a:defRPr>
                  <a:solidFill>
                    <a:schemeClr val="tx2"/>
                  </a:solidFill>
                </a:defRPr>
              </a:lvl7pPr>
              <a:lvl8pPr eaLnBrk="1" hangingPunct="1">
                <a:defRPr>
                  <a:solidFill>
                    <a:schemeClr val="tx2"/>
                  </a:solidFill>
                </a:defRPr>
              </a:lvl8pPr>
              <a:lvl9pPr eaLnBrk="1" hangingPunct="1">
                <a:defRPr>
                  <a:solidFill>
                    <a:schemeClr val="tx2"/>
                  </a:solidFill>
                </a:defRPr>
              </a:lvl9pPr>
            </a:lstStyle>
            <a:p>
              <a:r>
                <a:rPr lang="zh-TW" altLang="en-US" sz="3000" dirty="0"/>
                <a:t>香港編程學會</a:t>
              </a:r>
              <a:endParaRPr lang="en-US" sz="3000" dirty="0"/>
            </a:p>
          </p:txBody>
        </p:sp>
      </p:grpSp>
      <p:sp>
        <p:nvSpPr>
          <p:cNvPr id="14" name="Content Placeholder 6">
            <a:extLst>
              <a:ext uri="{FF2B5EF4-FFF2-40B4-BE49-F238E27FC236}">
                <a16:creationId xmlns:a16="http://schemas.microsoft.com/office/drawing/2014/main" id="{B6164350-5B91-1FFC-8EE1-3B5B42DCA126}"/>
              </a:ext>
            </a:extLst>
          </p:cNvPr>
          <p:cNvSpPr txBox="1">
            <a:spLocks/>
          </p:cNvSpPr>
          <p:nvPr/>
        </p:nvSpPr>
        <p:spPr>
          <a:xfrm>
            <a:off x="633600" y="783630"/>
            <a:ext cx="3221922" cy="1087176"/>
          </a:xfrm>
          <a:prstGeom prst="rect">
            <a:avLst/>
          </a:prstGeom>
        </p:spPr>
        <p:txBody>
          <a:bodyPr vert="horz" lIns="0" tIns="228600" rIns="0" bIns="0" rtlCol="0">
            <a:normAutofit/>
          </a:bodyPr>
          <a:lstStyle>
            <a:lvl1pPr marL="283464" indent="-283464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83464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83464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83464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83464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zh-TW" altLang="en-US" sz="6000" dirty="0"/>
              <a:t>型態三</a:t>
            </a:r>
            <a:endParaRPr lang="en-US" sz="60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C5908A8-2E45-C8AB-CA75-F10935B91734}"/>
              </a:ext>
            </a:extLst>
          </p:cNvPr>
          <p:cNvSpPr/>
          <p:nvPr/>
        </p:nvSpPr>
        <p:spPr>
          <a:xfrm>
            <a:off x="2276452" y="2329345"/>
            <a:ext cx="3380508" cy="445938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792192B0-504A-2C25-DAD6-EB7DF8E5B01E}"/>
              </a:ext>
            </a:extLst>
          </p:cNvPr>
          <p:cNvSpPr txBox="1">
            <a:spLocks/>
          </p:cNvSpPr>
          <p:nvPr/>
        </p:nvSpPr>
        <p:spPr>
          <a:xfrm>
            <a:off x="2758802" y="2548522"/>
            <a:ext cx="2585094" cy="4079113"/>
          </a:xfrm>
          <a:prstGeom prst="rect">
            <a:avLst/>
          </a:prstGeom>
        </p:spPr>
        <p:txBody>
          <a:bodyPr vert="horz" lIns="0" tIns="228600" rIns="0" bIns="0" rtlCol="0">
            <a:normAutofit fontScale="92500" lnSpcReduction="20000"/>
          </a:bodyPr>
          <a:lstStyle>
            <a:lvl1pPr marL="283464" indent="-283464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83464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83464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83464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83464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dirty="0"/>
              <a:t>If (</a:t>
            </a:r>
            <a:r>
              <a:rPr lang="zh-TW" altLang="en-US" sz="3200" dirty="0"/>
              <a:t>條件</a:t>
            </a:r>
            <a:r>
              <a:rPr lang="en-US" altLang="zh-TW" sz="3200" dirty="0"/>
              <a:t>) 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200" dirty="0"/>
              <a:t>     </a:t>
            </a:r>
            <a:r>
              <a:rPr lang="zh-TW" altLang="en-US" sz="3200" dirty="0"/>
              <a:t>代碼</a:t>
            </a:r>
            <a:r>
              <a:rPr lang="en-US" altLang="zh-TW" sz="3200" dirty="0"/>
              <a:t>1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zh-TW" altLang="en-US" sz="3200" dirty="0"/>
              <a:t>     代碼</a:t>
            </a:r>
            <a:r>
              <a:rPr lang="en-US" altLang="zh-TW" sz="3200" dirty="0"/>
              <a:t>2</a:t>
            </a:r>
            <a:endParaRPr lang="en-US" sz="3200" dirty="0"/>
          </a:p>
          <a:p>
            <a:pPr marL="0" indent="0">
              <a:buNone/>
            </a:pPr>
            <a:r>
              <a:rPr lang="en-US" sz="3200" dirty="0"/>
              <a:t>}else if (</a:t>
            </a:r>
            <a:r>
              <a:rPr lang="zh-TW" altLang="en-US" sz="3200" dirty="0"/>
              <a:t>條件</a:t>
            </a:r>
            <a:r>
              <a:rPr lang="en-US" altLang="zh-TW" sz="3200" dirty="0"/>
              <a:t>) 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200" dirty="0"/>
              <a:t>     </a:t>
            </a:r>
            <a:r>
              <a:rPr lang="zh-TW" altLang="en-US" sz="3200" dirty="0"/>
              <a:t>代碼</a:t>
            </a:r>
            <a:r>
              <a:rPr lang="en-US" altLang="zh-TW" sz="3200" dirty="0"/>
              <a:t>3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zh-TW" altLang="en-US" sz="3200" dirty="0"/>
              <a:t>     代碼</a:t>
            </a:r>
            <a:r>
              <a:rPr lang="en-US" altLang="zh-TW" sz="3200" dirty="0"/>
              <a:t>4</a:t>
            </a:r>
            <a:endParaRPr lang="en-US" sz="32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200" dirty="0"/>
              <a:t>}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3200" dirty="0"/>
          </a:p>
        </p:txBody>
      </p: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973B518E-A5C5-CB9B-49EC-2D52D0D25D1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6544631"/>
              </p:ext>
            </p:extLst>
          </p:nvPr>
        </p:nvGraphicFramePr>
        <p:xfrm>
          <a:off x="6325054" y="1063522"/>
          <a:ext cx="5289550" cy="541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5" imgW="11079995" imgH="11350091" progId="">
                  <p:embed/>
                </p:oleObj>
              </mc:Choice>
              <mc:Fallback>
                <p:oleObj r:id="rId5" imgW="11079995" imgH="11350091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325054" y="1063522"/>
                        <a:ext cx="5289550" cy="54181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13660351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Swiss">
      <a:dk1>
        <a:srgbClr val="000000"/>
      </a:dk1>
      <a:lt1>
        <a:srgbClr val="FFFFFF"/>
      </a:lt1>
      <a:dk2>
        <a:srgbClr val="E4E4E4"/>
      </a:dk2>
      <a:lt2>
        <a:srgbClr val="7CA655"/>
      </a:lt2>
      <a:accent1>
        <a:srgbClr val="A9D4DB"/>
      </a:accent1>
      <a:accent2>
        <a:srgbClr val="FBE284"/>
      </a:accent2>
      <a:accent3>
        <a:srgbClr val="4495A2"/>
      </a:accent3>
      <a:accent4>
        <a:srgbClr val="AA5881"/>
      </a:accent4>
      <a:accent5>
        <a:srgbClr val="E06742"/>
      </a:accent5>
      <a:accent6>
        <a:srgbClr val="F9D448"/>
      </a:accent6>
      <a:hlink>
        <a:srgbClr val="4495A2"/>
      </a:hlink>
      <a:folHlink>
        <a:srgbClr val="AA5881"/>
      </a:folHlink>
    </a:clrScheme>
    <a:fontScheme name="Custom 175">
      <a:majorFont>
        <a:latin typeface="Franklin Gothic Demi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78853419_Win32_SL_V5" id="{958D2C9E-948D-4354-BF9D-DF8AE3C2B240}" vid="{22D4A967-05D2-4D72-8594-54CFF341483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ackground xmlns="71af3243-3dd4-4a8d-8c0d-dd76da1f02a5">false</Background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F4B194E-8B30-4377-8C59-ECFB902D2A26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C21FFAC0-05A2-416A-B06C-C248395482C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2DB9E12-8AC3-4138-BF4D-720A5525AB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{0228B9BD-68A6-4A1F-9A2B-9F66DF95AF0C}tf78853419_win32</Template>
  <TotalTime>161</TotalTime>
  <Words>386</Words>
  <Application>Microsoft Office PowerPoint</Application>
  <PresentationFormat>Widescreen</PresentationFormat>
  <Paragraphs>106</Paragraphs>
  <Slides>11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Franklin Gothic Book</vt:lpstr>
      <vt:lpstr>Franklin Gothic Demi</vt:lpstr>
      <vt:lpstr>Custom</vt:lpstr>
      <vt:lpstr>Java第二堂</vt:lpstr>
      <vt:lpstr>Agenda</vt:lpstr>
      <vt:lpstr>什麼是變數Variable</vt:lpstr>
      <vt:lpstr>什麼是Variable</vt:lpstr>
      <vt:lpstr>什麼是If-loop</vt:lpstr>
      <vt:lpstr>If-loop的四種型態</vt:lpstr>
      <vt:lpstr>PowerPoint Presentation</vt:lpstr>
      <vt:lpstr>PowerPoint Presentation</vt:lpstr>
      <vt:lpstr>PowerPoint Presentation</vt:lpstr>
      <vt:lpstr>PowerPoint Presentation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Java第一堂</dc:title>
  <dc:creator>Peter Quantr</dc:creator>
  <cp:lastModifiedBy>MultisoftSPC</cp:lastModifiedBy>
  <cp:revision>26</cp:revision>
  <dcterms:created xsi:type="dcterms:W3CDTF">2024-05-10T11:32:53Z</dcterms:created>
  <dcterms:modified xsi:type="dcterms:W3CDTF">2024-05-17T11:39:27Z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