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7"/>
    <p:restoredTop sz="94630"/>
  </p:normalViewPr>
  <p:slideViewPr>
    <p:cSldViewPr snapToGrid="0">
      <p:cViewPr varScale="1">
        <p:scale>
          <a:sx n="134" d="100"/>
          <a:sy n="134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6/29/24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6/29/24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6/29/24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6/29/24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6/29/24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azure/azure-sql/database/resource-limits-dtu-single-databases?view=azuresql" TargetMode="External"/><Relationship Id="rId2" Type="http://schemas.openxmlformats.org/officeDocument/2006/relationships/hyperlink" Target="https://learn.microsoft.com/en-us/azure/azure-sql/database/single-database-scale?view=azuresq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learn.microsoft.com/en-us/azure/azure-sql/database/elastic-pool-scale?view=azuresql" TargetMode="External"/><Relationship Id="rId4" Type="http://schemas.openxmlformats.org/officeDocument/2006/relationships/hyperlink" Target="https://learn.microsoft.com/en-us/azure/azure-sql/database/resource-limits-vcore-single-databases?view=azuresq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azure/azure-sql/database/elastic-scale-introduction?view=azuresql" TargetMode="External"/><Relationship Id="rId2" Type="http://schemas.openxmlformats.org/officeDocument/2006/relationships/hyperlink" Target="https://learn.microsoft.com/en-us/azure/azure-sql/database/read-scale-out?view=azuresq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90FFD-5E0B-50A1-BAA0-A6C203A1D0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Azure Scale 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73A56-07AB-590F-8370-6606185F59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Peter Cheung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F9422F-85DC-12F1-5510-679697C500C3}"/>
              </a:ext>
            </a:extLst>
          </p:cNvPr>
          <p:cNvSpPr txBox="1"/>
          <p:nvPr/>
        </p:nvSpPr>
        <p:spPr>
          <a:xfrm>
            <a:off x="5638800" y="5470347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Azure User Group</a:t>
            </a:r>
          </a:p>
        </p:txBody>
      </p:sp>
    </p:spTree>
    <p:extLst>
      <p:ext uri="{BB962C8B-B14F-4D97-AF65-F5344CB8AC3E}">
        <p14:creationId xmlns:p14="http://schemas.microsoft.com/office/powerpoint/2010/main" val="76262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iagram showing readonly replicas.">
            <a:extLst>
              <a:ext uri="{FF2B5EF4-FFF2-40B4-BE49-F238E27FC236}">
                <a16:creationId xmlns:a16="http://schemas.microsoft.com/office/drawing/2014/main" id="{F3A9B84C-2461-1AF5-3D81-16C0CEBC5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0"/>
            <a:ext cx="9364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46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lastic Database tools">
            <a:extLst>
              <a:ext uri="{FF2B5EF4-FFF2-40B4-BE49-F238E27FC236}">
                <a16:creationId xmlns:a16="http://schemas.microsoft.com/office/drawing/2014/main" id="{6964740A-DC55-C6E1-70B1-4C42BA8B8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02" y="6439"/>
            <a:ext cx="9568098" cy="685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2C2E3A-0E7C-BA4A-0645-BFC5D4F2F258}"/>
              </a:ext>
            </a:extLst>
          </p:cNvPr>
          <p:cNvSpPr txBox="1"/>
          <p:nvPr/>
        </p:nvSpPr>
        <p:spPr>
          <a:xfrm>
            <a:off x="400050" y="2657475"/>
            <a:ext cx="1994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Database</a:t>
            </a:r>
          </a:p>
          <a:p>
            <a:r>
              <a:rPr lang="en-US" sz="3600" dirty="0"/>
              <a:t>sharding </a:t>
            </a:r>
          </a:p>
        </p:txBody>
      </p:sp>
    </p:spTree>
    <p:extLst>
      <p:ext uri="{BB962C8B-B14F-4D97-AF65-F5344CB8AC3E}">
        <p14:creationId xmlns:p14="http://schemas.microsoft.com/office/powerpoint/2010/main" val="399358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4279CF-2321-477D-5085-EE68CD5A01DB}"/>
              </a:ext>
            </a:extLst>
          </p:cNvPr>
          <p:cNvSpPr txBox="1"/>
          <p:nvPr/>
        </p:nvSpPr>
        <p:spPr>
          <a:xfrm>
            <a:off x="333375" y="238125"/>
            <a:ext cx="2401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 Services – Scale up</a:t>
            </a:r>
          </a:p>
        </p:txBody>
      </p:sp>
      <p:pic>
        <p:nvPicPr>
          <p:cNvPr id="1026" name="Picture 2" descr="Screenshot showing how to scale up your app service plan.">
            <a:extLst>
              <a:ext uri="{FF2B5EF4-FFF2-40B4-BE49-F238E27FC236}">
                <a16:creationId xmlns:a16="http://schemas.microsoft.com/office/drawing/2014/main" id="{E56F7729-7213-EFC4-377C-307D4B999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874752"/>
            <a:ext cx="4419600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reenshot showing the Explore pricing plans page with a Premium V3 plan selected.">
            <a:extLst>
              <a:ext uri="{FF2B5EF4-FFF2-40B4-BE49-F238E27FC236}">
                <a16:creationId xmlns:a16="http://schemas.microsoft.com/office/drawing/2014/main" id="{414425EF-0534-14B1-4364-F64B7BE25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292" y="348408"/>
            <a:ext cx="6986085" cy="633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42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4279CF-2321-477D-5085-EE68CD5A01DB}"/>
              </a:ext>
            </a:extLst>
          </p:cNvPr>
          <p:cNvSpPr txBox="1"/>
          <p:nvPr/>
        </p:nvSpPr>
        <p:spPr>
          <a:xfrm>
            <a:off x="895936" y="2867025"/>
            <a:ext cx="24429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App Services</a:t>
            </a:r>
          </a:p>
          <a:p>
            <a:pPr algn="ctr"/>
            <a:endParaRPr lang="en-US" sz="3200" b="1" dirty="0"/>
          </a:p>
          <a:p>
            <a:pPr algn="ctr"/>
            <a:r>
              <a:rPr lang="en-US" sz="2400" dirty="0"/>
              <a:t>Scale out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6E820B-FFCB-7725-0144-C08DA5C50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501" y="0"/>
            <a:ext cx="7522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8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utomatic scaling in Azure portal">
            <a:extLst>
              <a:ext uri="{FF2B5EF4-FFF2-40B4-BE49-F238E27FC236}">
                <a16:creationId xmlns:a16="http://schemas.microsoft.com/office/drawing/2014/main" id="{8A92F028-05C5-D86C-850D-381C656B1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84150"/>
            <a:ext cx="9740900" cy="648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3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A43005-C00B-5112-E795-3D0D7522CB61}"/>
              </a:ext>
            </a:extLst>
          </p:cNvPr>
          <p:cNvSpPr txBox="1"/>
          <p:nvPr/>
        </p:nvSpPr>
        <p:spPr>
          <a:xfrm>
            <a:off x="285750" y="276225"/>
            <a:ext cx="7517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2800" b="1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Set minimum number of web app instances</a:t>
            </a:r>
          </a:p>
        </p:txBody>
      </p:sp>
      <p:pic>
        <p:nvPicPr>
          <p:cNvPr id="4098" name="Picture 2" descr="Screenshot of always ready instances">
            <a:extLst>
              <a:ext uri="{FF2B5EF4-FFF2-40B4-BE49-F238E27FC236}">
                <a16:creationId xmlns:a16="http://schemas.microsoft.com/office/drawing/2014/main" id="{1ACF709D-A597-BA5E-0CB8-A8938509B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932795"/>
            <a:ext cx="7694613" cy="588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16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reenshot of maximum scale limit">
            <a:extLst>
              <a:ext uri="{FF2B5EF4-FFF2-40B4-BE49-F238E27FC236}">
                <a16:creationId xmlns:a16="http://schemas.microsoft.com/office/drawing/2014/main" id="{F9A9A3C5-D4F9-9D67-37E3-BA4D9D4B2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868163"/>
            <a:ext cx="7842249" cy="598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A17E9D-59DA-02C4-E69A-93AB832172CF}"/>
              </a:ext>
            </a:extLst>
          </p:cNvPr>
          <p:cNvSpPr txBox="1"/>
          <p:nvPr/>
        </p:nvSpPr>
        <p:spPr>
          <a:xfrm>
            <a:off x="247650" y="257175"/>
            <a:ext cx="7589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2800" b="1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Set maximum number of web app instances</a:t>
            </a:r>
          </a:p>
        </p:txBody>
      </p:sp>
    </p:spTree>
    <p:extLst>
      <p:ext uri="{BB962C8B-B14F-4D97-AF65-F5344CB8AC3E}">
        <p14:creationId xmlns:p14="http://schemas.microsoft.com/office/powerpoint/2010/main" val="324554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12727-FF7D-1752-D353-9A94B5F6DB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SQL Azure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7DA3D-E949-D998-38E9-801E32117E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Scale up &amp; out</a:t>
            </a:r>
          </a:p>
        </p:txBody>
      </p:sp>
    </p:spTree>
    <p:extLst>
      <p:ext uri="{BB962C8B-B14F-4D97-AF65-F5344CB8AC3E}">
        <p14:creationId xmlns:p14="http://schemas.microsoft.com/office/powerpoint/2010/main" val="286252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E3FE-7DBA-FE58-5390-1D51BD6BA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68E5B-160F-893B-38E6-62D5507B2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514858"/>
            <a:ext cx="7315200" cy="206006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HK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With a </a:t>
            </a:r>
            <a:r>
              <a:rPr lang="en-HK" b="0" i="0" u="none" strike="noStrike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hlinkClick r:id="rId2"/>
              </a:rPr>
              <a:t>single database</a:t>
            </a:r>
            <a:r>
              <a:rPr lang="en-HK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, you can use either </a:t>
            </a:r>
            <a:r>
              <a:rPr lang="en-HK" b="0" i="0" u="none" strike="noStrike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hlinkClick r:id="rId3"/>
              </a:rPr>
              <a:t>DTU</a:t>
            </a:r>
            <a:r>
              <a:rPr lang="en-HK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 or </a:t>
            </a:r>
            <a:r>
              <a:rPr lang="en-HK" b="0" i="0" u="none" strike="noStrike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hlinkClick r:id="rId4"/>
              </a:rPr>
              <a:t>vCore</a:t>
            </a:r>
            <a:r>
              <a:rPr lang="en-HK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 models to define maximum amount of resources that will be assigned to each database.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HK" b="0" i="0" u="none" strike="noStrike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hlinkClick r:id="rId5"/>
              </a:rPr>
              <a:t>Elastic pools</a:t>
            </a:r>
            <a:r>
              <a:rPr lang="en-HK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 enable you to define maximum resource limit per group of databases in the pool.</a:t>
            </a:r>
          </a:p>
        </p:txBody>
      </p:sp>
      <p:pic>
        <p:nvPicPr>
          <p:cNvPr id="6146" name="Picture 2" descr="Azure SQL Database elastic pools now generally available | Microsoft Azure  Blog">
            <a:extLst>
              <a:ext uri="{FF2B5EF4-FFF2-40B4-BE49-F238E27FC236}">
                <a16:creationId xmlns:a16="http://schemas.microsoft.com/office/drawing/2014/main" id="{7517D74F-1D6D-7B22-B15A-9E12BD185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2574925"/>
            <a:ext cx="7747000" cy="43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381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74ED8F-AD32-E74F-1596-E199F39F40F6}"/>
              </a:ext>
            </a:extLst>
          </p:cNvPr>
          <p:cNvSpPr txBox="1"/>
          <p:nvPr/>
        </p:nvSpPr>
        <p:spPr>
          <a:xfrm>
            <a:off x="1190624" y="1885295"/>
            <a:ext cx="98964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HK" sz="2800" b="0" i="0" u="none" strike="noStrike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hlinkClick r:id="rId2"/>
              </a:rPr>
              <a:t>Read scale-out</a:t>
            </a:r>
            <a:r>
              <a:rPr lang="en-HK" sz="2800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 is an available feature where you are getting one read-only replica of your data where you can execute demanding read-only queries such as reports. A read-only replica will handle your read-only workload without affecting resource usage on your primary database.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HK" sz="2800" b="0" i="0" u="none" strike="noStrike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hlinkClick r:id="rId3"/>
              </a:rPr>
              <a:t>Database sharding</a:t>
            </a:r>
            <a:r>
              <a:rPr lang="en-HK" sz="2800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 is a set of techniques that enables you to split your data into several databases and scale them independently.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8802F2-7520-EF9D-F32F-F17CBAAD3A66}"/>
              </a:ext>
            </a:extLst>
          </p:cNvPr>
          <p:cNvSpPr txBox="1"/>
          <p:nvPr/>
        </p:nvSpPr>
        <p:spPr>
          <a:xfrm>
            <a:off x="381000" y="571500"/>
            <a:ext cx="5186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HK" sz="3200" b="1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Alternative scale methods</a:t>
            </a:r>
          </a:p>
        </p:txBody>
      </p:sp>
    </p:spTree>
    <p:extLst>
      <p:ext uri="{BB962C8B-B14F-4D97-AF65-F5344CB8AC3E}">
        <p14:creationId xmlns:p14="http://schemas.microsoft.com/office/powerpoint/2010/main" val="148520064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15</TotalTime>
  <Words>154</Words>
  <Application>Microsoft Macintosh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Hiragino Kaku Gothic Std W8</vt:lpstr>
      <vt:lpstr>Arial</vt:lpstr>
      <vt:lpstr>Corbel</vt:lpstr>
      <vt:lpstr>Segoe UI</vt:lpstr>
      <vt:lpstr>Wingdings 2</vt:lpstr>
      <vt:lpstr>Frame</vt:lpstr>
      <vt:lpstr>Azure Scale 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SQL Azure</vt:lpstr>
      <vt:lpstr>Basic Rules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Cheung</dc:creator>
  <cp:lastModifiedBy>Peter Cheung</cp:lastModifiedBy>
  <cp:revision>7</cp:revision>
  <dcterms:created xsi:type="dcterms:W3CDTF">2024-06-29T05:55:53Z</dcterms:created>
  <dcterms:modified xsi:type="dcterms:W3CDTF">2024-06-29T06:12:10Z</dcterms:modified>
</cp:coreProperties>
</file>