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1"/>
  </p:notesMasterIdLst>
  <p:handoutMasterIdLst>
    <p:handoutMasterId r:id="rId12"/>
  </p:handoutMasterIdLst>
  <p:sldIdLst>
    <p:sldId id="410" r:id="rId5"/>
    <p:sldId id="383" r:id="rId6"/>
    <p:sldId id="421" r:id="rId7"/>
    <p:sldId id="420" r:id="rId8"/>
    <p:sldId id="422" r:id="rId9"/>
    <p:sldId id="4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55" autoAdjust="0"/>
    <p:restoredTop sz="96327" autoAdjust="0"/>
  </p:normalViewPr>
  <p:slideViewPr>
    <p:cSldViewPr snapToGrid="0">
      <p:cViewPr varScale="1">
        <p:scale>
          <a:sx n="127" d="100"/>
          <a:sy n="127" d="100"/>
        </p:scale>
        <p:origin x="118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7/12/24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7/12/24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10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Pass by value, pass by reference</a:t>
            </a:r>
          </a:p>
          <a:p>
            <a:pPr lvl="1"/>
            <a:r>
              <a:rPr lang="en-US" altLang="zh-TW" sz="4400" dirty="0"/>
              <a:t>ENUM</a:t>
            </a:r>
          </a:p>
          <a:p>
            <a:pPr lvl="1"/>
            <a:r>
              <a:rPr lang="en-US" sz="4400" dirty="0"/>
              <a:t>Inheritance</a:t>
            </a:r>
            <a:r>
              <a:rPr lang="zh-TW" altLang="en-US" sz="4400" dirty="0"/>
              <a:t>真實應用初體驗</a:t>
            </a:r>
            <a:endParaRPr lang="en-US" altLang="zh-TW" sz="4400" dirty="0"/>
          </a:p>
          <a:p>
            <a:pPr lvl="1"/>
            <a:r>
              <a:rPr lang="en-US" altLang="zh-TW" sz="4400" dirty="0"/>
              <a:t>Finish Connect 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value vs reference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B46B8C-5165-C79F-175E-567A7CBCD8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81298" y="1498235"/>
            <a:ext cx="9278588" cy="45185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Pass-by-value: When a method is called, the caller passes a copy of the argument variables to the method resulting in two values in memory. 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呼叫者將參數變數的副本傳遞給方法，從而在記憶體中產生兩個值。</a:t>
            </a:r>
            <a:endParaRPr lang="en-US" sz="3600" dirty="0"/>
          </a:p>
          <a:p>
            <a:pPr>
              <a:lnSpc>
                <a:spcPct val="150000"/>
              </a:lnSpc>
            </a:pP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Pass-by-reference: When a method is called, the method arguments reference the same variable in memory as the caller.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方法參數會引用記憶體中與呼叫者相同的變數。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72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D5F1-FA58-33D5-4890-9D74928EBB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166" y="138545"/>
            <a:ext cx="8645236" cy="665018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 err="1">
                <a:solidFill>
                  <a:srgbClr val="0077AA"/>
                </a:solidFill>
                <a:effectLst/>
              </a:rPr>
              <a:t>enum</a:t>
            </a:r>
            <a:r>
              <a:rPr lang="en-HK" sz="3200" dirty="0"/>
              <a:t> </a:t>
            </a:r>
            <a:r>
              <a:rPr lang="en-HK" sz="3200" dirty="0">
                <a:solidFill>
                  <a:srgbClr val="DD4A68"/>
                </a:solidFill>
                <a:effectLst/>
              </a:rPr>
              <a:t>Level</a:t>
            </a:r>
            <a:r>
              <a:rPr lang="en-HK" sz="3200" dirty="0"/>
              <a:t> </a:t>
            </a:r>
            <a:r>
              <a:rPr lang="en-HK" sz="3200" dirty="0">
                <a:solidFill>
                  <a:srgbClr val="999999"/>
                </a:solidFill>
                <a:effectLst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>
                <a:solidFill>
                  <a:srgbClr val="999999"/>
                </a:solidFill>
              </a:rPr>
              <a:t>     </a:t>
            </a:r>
            <a:r>
              <a:rPr lang="en-HK" sz="3200" dirty="0">
                <a:solidFill>
                  <a:srgbClr val="990055"/>
                </a:solidFill>
                <a:effectLst/>
              </a:rPr>
              <a:t>LOW</a:t>
            </a:r>
            <a:r>
              <a:rPr lang="en-HK" sz="3200" dirty="0">
                <a:solidFill>
                  <a:srgbClr val="999999"/>
                </a:solidFill>
                <a:effectLst/>
              </a:rPr>
              <a:t>,</a:t>
            </a:r>
            <a:r>
              <a:rPr lang="en-HK" sz="320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>
                <a:solidFill>
                  <a:srgbClr val="990055"/>
                </a:solidFill>
                <a:effectLst/>
              </a:rPr>
              <a:t>     MEDIUM</a:t>
            </a:r>
            <a:r>
              <a:rPr lang="en-HK" sz="3200" dirty="0">
                <a:solidFill>
                  <a:srgbClr val="999999"/>
                </a:solidFill>
                <a:effectLst/>
              </a:rPr>
              <a:t>,</a:t>
            </a:r>
            <a:r>
              <a:rPr lang="en-HK" sz="320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>
                <a:solidFill>
                  <a:srgbClr val="990055"/>
                </a:solidFill>
                <a:effectLst/>
              </a:rPr>
              <a:t>     HIGH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>
                <a:solidFill>
                  <a:srgbClr val="999999"/>
                </a:solidFill>
                <a:effectLst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HK" sz="3200" dirty="0">
              <a:solidFill>
                <a:srgbClr val="9999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Level </a:t>
            </a:r>
            <a:r>
              <a:rPr lang="en-HK" sz="3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myVar</a:t>
            </a:r>
            <a:r>
              <a:rPr lang="en-HK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HK" sz="3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Level.MEDIUM</a:t>
            </a:r>
            <a:r>
              <a:rPr lang="en-HK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HK" sz="3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 (</a:t>
            </a:r>
            <a:r>
              <a:rPr lang="en-HK" sz="3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myVar</a:t>
            </a:r>
            <a:r>
              <a:rPr lang="en-HK" sz="3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</a:t>
            </a:r>
            <a:r>
              <a:rPr lang="en-HK" sz="3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Level.MEDIUM</a:t>
            </a:r>
            <a:r>
              <a:rPr lang="en-HK" sz="3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HK" sz="3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976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0A98-4757-1E3A-B8C6-5BD139DD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Inheritance</a:t>
            </a:r>
            <a:r>
              <a:rPr lang="zh-TW" altLang="en-US" sz="4400" dirty="0"/>
              <a:t>真實應用初體驗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B92A8B3-3FEA-A4C4-4B38-69F06C742B7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1491919" y="2921168"/>
            <a:ext cx="92081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Use </a:t>
            </a:r>
            <a:r>
              <a:rPr kumimoji="0" lang="en-US" altLang="en-US" sz="6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JLabel</a:t>
            </a:r>
            <a:r>
              <a:rPr kumimoji="0" lang="en-US" altLang="en-US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as an example</a:t>
            </a:r>
            <a:endParaRPr kumimoji="0" lang="en-US" alt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75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897</TotalTime>
  <Words>163</Words>
  <Application>Microsoft Macintosh PowerPoint</Application>
  <PresentationFormat>Widescreen</PresentationFormat>
  <Paragraphs>32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Consolas</vt:lpstr>
      <vt:lpstr>Franklin Gothic Book</vt:lpstr>
      <vt:lpstr>Franklin Gothic Demi</vt:lpstr>
      <vt:lpstr>Verdana</vt:lpstr>
      <vt:lpstr>Custom</vt:lpstr>
      <vt:lpstr>Java第10堂</vt:lpstr>
      <vt:lpstr>Agenda</vt:lpstr>
      <vt:lpstr>Pass by value vs reference</vt:lpstr>
      <vt:lpstr>ENUM</vt:lpstr>
      <vt:lpstr>Inheritance真實應用初體驗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127</cp:revision>
  <dcterms:created xsi:type="dcterms:W3CDTF">2024-05-10T11:32:53Z</dcterms:created>
  <dcterms:modified xsi:type="dcterms:W3CDTF">2024-07-12T09:43:36Z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