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0"/>
    <p:restoredTop sz="94659"/>
  </p:normalViewPr>
  <p:slideViewPr>
    <p:cSldViewPr snapToGrid="0">
      <p:cViewPr varScale="1">
        <p:scale>
          <a:sx n="147" d="100"/>
          <a:sy n="147" d="100"/>
        </p:scale>
        <p:origin x="216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5C641-F05B-C647-2C59-436B7C4B14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x86組合語言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35778A-9C7F-9973-B288-C542819966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第一堂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7507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ditional jumps -- comparing c code to assembly - Stack Overflow">
            <a:extLst>
              <a:ext uri="{FF2B5EF4-FFF2-40B4-BE49-F238E27FC236}">
                <a16:creationId xmlns:a16="http://schemas.microsoft.com/office/drawing/2014/main" id="{2011CF55-C204-6FAD-9D54-C5D3C9FDE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206" y="1020380"/>
            <a:ext cx="10091588" cy="499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101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AFF3-E8F5-C866-EF0A-E47D7AC22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如何學習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9468A9-12AF-6C00-E152-6C5B7FF04005}"/>
              </a:ext>
            </a:extLst>
          </p:cNvPr>
          <p:cNvSpPr/>
          <p:nvPr/>
        </p:nvSpPr>
        <p:spPr>
          <a:xfrm>
            <a:off x="882869" y="2530364"/>
            <a:ext cx="3426372" cy="272480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bg1"/>
                </a:solidFill>
              </a:rPr>
              <a:t>玩下啲Instruction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D19D54-386A-0117-6601-9C0197C9B615}"/>
              </a:ext>
            </a:extLst>
          </p:cNvPr>
          <p:cNvSpPr/>
          <p:nvPr/>
        </p:nvSpPr>
        <p:spPr>
          <a:xfrm>
            <a:off x="4540469" y="2530364"/>
            <a:ext cx="3426372" cy="272480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bg1"/>
                </a:solidFill>
              </a:rPr>
              <a:t>玩下Addressing</a:t>
            </a:r>
            <a:r>
              <a:rPr lang="en-US" sz="4000" dirty="0">
                <a:solidFill>
                  <a:schemeClr val="bg1"/>
                </a:solidFill>
              </a:rPr>
              <a:t> Mode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01D085-65BD-5170-6C22-7F020E67BC98}"/>
              </a:ext>
            </a:extLst>
          </p:cNvPr>
          <p:cNvSpPr/>
          <p:nvPr/>
        </p:nvSpPr>
        <p:spPr>
          <a:xfrm>
            <a:off x="8198070" y="2530364"/>
            <a:ext cx="3426372" cy="272480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bg1"/>
                </a:solidFill>
              </a:rPr>
              <a:t>玩下ISA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97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896EF-7E3C-69EE-384B-607DD2D1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8290" y="764373"/>
            <a:ext cx="2897909" cy="1293028"/>
          </a:xfrm>
        </p:spPr>
        <p:txBody>
          <a:bodyPr>
            <a:normAutofit/>
          </a:bodyPr>
          <a:lstStyle/>
          <a:p>
            <a:r>
              <a:rPr lang="en-US" sz="8000" dirty="0" err="1"/>
              <a:t>工具</a:t>
            </a:r>
            <a:endParaRPr lang="en-US" sz="8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0C3241-58BD-FB01-EF92-EAFD1FC99151}"/>
              </a:ext>
            </a:extLst>
          </p:cNvPr>
          <p:cNvSpPr txBox="1"/>
          <p:nvPr/>
        </p:nvSpPr>
        <p:spPr>
          <a:xfrm>
            <a:off x="1958109" y="2595418"/>
            <a:ext cx="868699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err="1"/>
              <a:t>Nasm</a:t>
            </a:r>
            <a:r>
              <a:rPr lang="en-US" sz="4400" dirty="0"/>
              <a:t> Netwide Assembler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400" dirty="0"/>
              <a:t>https://</a:t>
            </a:r>
            <a:r>
              <a:rPr lang="en-US" sz="4400" dirty="0" err="1"/>
              <a:t>www.nasm.us</a:t>
            </a:r>
            <a:endParaRPr lang="en-US" sz="4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err="1"/>
              <a:t>Bochs</a:t>
            </a:r>
            <a:r>
              <a:rPr lang="en-US" sz="4400" dirty="0"/>
              <a:t> Simulator + Debugger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400" dirty="0"/>
              <a:t>https://</a:t>
            </a:r>
            <a:r>
              <a:rPr lang="en-US" sz="4400" dirty="0" err="1"/>
              <a:t>bochs.sourceforge.io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783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96DBCA-E742-B666-F8C5-A08FD905D780}"/>
              </a:ext>
            </a:extLst>
          </p:cNvPr>
          <p:cNvSpPr txBox="1"/>
          <p:nvPr/>
        </p:nvSpPr>
        <p:spPr>
          <a:xfrm>
            <a:off x="1662545" y="1738746"/>
            <a:ext cx="9100568" cy="3241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8088/8086 -&gt; 80286 (16 Bits Real mode)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386 (32 Bits protected mode)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Pentium MMX</a:t>
            </a:r>
          </a:p>
        </p:txBody>
      </p:sp>
    </p:spTree>
    <p:extLst>
      <p:ext uri="{BB962C8B-B14F-4D97-AF65-F5344CB8AC3E}">
        <p14:creationId xmlns:p14="http://schemas.microsoft.com/office/powerpoint/2010/main" val="1781414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44A5C-DA5E-FE44-15B8-56F4EE75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2492" y="363778"/>
            <a:ext cx="4896394" cy="681250"/>
          </a:xfrm>
        </p:spPr>
        <p:txBody>
          <a:bodyPr/>
          <a:lstStyle/>
          <a:p>
            <a:r>
              <a:rPr lang="zh-TW" altLang="en-US" dirty="0"/>
              <a:t>記憶體模型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C181B-1026-2754-A937-74012D5750A3}"/>
              </a:ext>
            </a:extLst>
          </p:cNvPr>
          <p:cNvSpPr txBox="1"/>
          <p:nvPr/>
        </p:nvSpPr>
        <p:spPr>
          <a:xfrm>
            <a:off x="1196742" y="2516777"/>
            <a:ext cx="9798516" cy="14911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200" b="0" i="0" dirty="0">
                <a:effectLst/>
                <a:latin typeface="-apple-system"/>
              </a:rPr>
              <a:t>16</a:t>
            </a:r>
            <a:r>
              <a:rPr lang="zh-TW" altLang="en-US" sz="3200" b="0" i="0" dirty="0">
                <a:effectLst/>
                <a:latin typeface="-apple-system"/>
              </a:rPr>
              <a:t>位元記憶體模型</a:t>
            </a:r>
            <a:r>
              <a:rPr lang="en-US" altLang="zh-TW" sz="3200" b="0" i="0" dirty="0">
                <a:effectLst/>
                <a:latin typeface="-apple-system"/>
              </a:rPr>
              <a:t>—</a:t>
            </a:r>
            <a:r>
              <a:rPr lang="en-HK" sz="3200" b="0" i="0" dirty="0" err="1">
                <a:effectLst/>
                <a:latin typeface="-apple-system"/>
              </a:rPr>
              <a:t>Segment:Offset</a:t>
            </a:r>
            <a:r>
              <a:rPr lang="en-HK" sz="3200" b="0" i="0" dirty="0">
                <a:effectLst/>
                <a:latin typeface="-apple-system"/>
              </a:rPr>
              <a:t> (</a:t>
            </a:r>
            <a:r>
              <a:rPr lang="zh-TW" altLang="en-US" sz="3200" b="0" i="0" dirty="0">
                <a:effectLst/>
                <a:latin typeface="-apple-system"/>
              </a:rPr>
              <a:t>分段記憶體模型</a:t>
            </a:r>
            <a:r>
              <a:rPr lang="en-US" altLang="zh-TW" sz="3200" b="0" i="0" dirty="0">
                <a:effectLst/>
                <a:latin typeface="-apple-system"/>
              </a:rPr>
              <a:t>)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200" b="0" i="0" dirty="0">
                <a:effectLst/>
                <a:latin typeface="-apple-system"/>
              </a:rPr>
              <a:t>32</a:t>
            </a:r>
            <a:r>
              <a:rPr lang="zh-TW" altLang="en-US" sz="3200" b="0" i="0" dirty="0">
                <a:effectLst/>
                <a:latin typeface="-apple-system"/>
              </a:rPr>
              <a:t>位元記憶體模型</a:t>
            </a:r>
            <a:r>
              <a:rPr lang="en-US" altLang="zh-TW" sz="3200" b="0" i="0" dirty="0">
                <a:effectLst/>
                <a:latin typeface="-apple-system"/>
              </a:rPr>
              <a:t>—</a:t>
            </a:r>
            <a:r>
              <a:rPr lang="en-HK" sz="3200" b="0" i="0" dirty="0">
                <a:effectLst/>
                <a:latin typeface="-apple-system"/>
              </a:rPr>
              <a:t>Flat Memory Model </a:t>
            </a:r>
            <a:r>
              <a:rPr lang="zh-TW" altLang="en-US" sz="3200" b="0" i="0" dirty="0">
                <a:effectLst/>
                <a:latin typeface="-apple-system"/>
              </a:rPr>
              <a:t>加 </a:t>
            </a:r>
            <a:r>
              <a:rPr lang="en-HK" sz="3200" b="0" i="0" dirty="0">
                <a:effectLst/>
                <a:latin typeface="-apple-system"/>
              </a:rPr>
              <a:t>Paging</a:t>
            </a:r>
          </a:p>
        </p:txBody>
      </p:sp>
    </p:spTree>
    <p:extLst>
      <p:ext uri="{BB962C8B-B14F-4D97-AF65-F5344CB8AC3E}">
        <p14:creationId xmlns:p14="http://schemas.microsoft.com/office/powerpoint/2010/main" val="72333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ude, Where's My 4 Gigabytes of RAM?">
            <a:extLst>
              <a:ext uri="{FF2B5EF4-FFF2-40B4-BE49-F238E27FC236}">
                <a16:creationId xmlns:a16="http://schemas.microsoft.com/office/drawing/2014/main" id="{E0168D68-8EA3-858A-CA06-D20FE4822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612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AC74D3E-8E94-5BA8-0271-342580A539C7}"/>
              </a:ext>
            </a:extLst>
          </p:cNvPr>
          <p:cNvSpPr txBox="1"/>
          <p:nvPr/>
        </p:nvSpPr>
        <p:spPr>
          <a:xfrm>
            <a:off x="7707086" y="3105834"/>
            <a:ext cx="3825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+mn-ea"/>
                <a:cs typeface="Calibri" panose="020F0502020204030204" pitchFamily="34" charset="0"/>
              </a:rPr>
              <a:t>電</a:t>
            </a:r>
            <a:r>
              <a:rPr lang="zh-TW" altLang="en-US" sz="3600" dirty="0">
                <a:latin typeface="+mn-ea"/>
                <a:cs typeface="Calibri" panose="020F0502020204030204" pitchFamily="34" charset="0"/>
              </a:rPr>
              <a:t>腦由</a:t>
            </a:r>
            <a:r>
              <a:rPr lang="en-US" altLang="zh-TW" sz="3600" dirty="0">
                <a:latin typeface="+mn-ea"/>
                <a:cs typeface="Calibri" panose="020F0502020204030204" pitchFamily="34" charset="0"/>
              </a:rPr>
              <a:t>0x7c00</a:t>
            </a:r>
            <a:r>
              <a:rPr lang="zh-TW" altLang="en-US" sz="3600" dirty="0">
                <a:latin typeface="+mn-ea"/>
                <a:cs typeface="Calibri" panose="020F0502020204030204" pitchFamily="34" charset="0"/>
              </a:rPr>
              <a:t>開始</a:t>
            </a:r>
            <a:endParaRPr lang="en-US" sz="3600" dirty="0">
              <a:latin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8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62DA28-64DE-819A-114B-ADD9741AF549}"/>
              </a:ext>
            </a:extLst>
          </p:cNvPr>
          <p:cNvSpPr txBox="1"/>
          <p:nvPr/>
        </p:nvSpPr>
        <p:spPr>
          <a:xfrm>
            <a:off x="2399314" y="2518045"/>
            <a:ext cx="7393371" cy="18219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nasm</a:t>
            </a:r>
            <a:r>
              <a:rPr lang="en-US" sz="4000" dirty="0"/>
              <a:t> </a:t>
            </a:r>
            <a:r>
              <a:rPr lang="en-US" sz="4000" dirty="0" err="1"/>
              <a:t>a.asm</a:t>
            </a:r>
            <a:r>
              <a:rPr lang="en-US" sz="4000" dirty="0"/>
              <a:t> -l </a:t>
            </a:r>
            <a:r>
              <a:rPr lang="en-US" sz="4000" dirty="0" err="1"/>
              <a:t>a.lst</a:t>
            </a:r>
            <a:endParaRPr lang="en-US" sz="4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bochs</a:t>
            </a:r>
            <a:r>
              <a:rPr lang="en-US" sz="4000" dirty="0"/>
              <a:t> -q -f </a:t>
            </a:r>
            <a:r>
              <a:rPr lang="en-US" sz="4000" dirty="0" err="1"/>
              <a:t>bochsrcSDL.bxrc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49783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20</TotalTime>
  <Words>98</Words>
  <Application>Microsoft Macintosh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-apple-system</vt:lpstr>
      <vt:lpstr>Arial</vt:lpstr>
      <vt:lpstr>Century Gothic</vt:lpstr>
      <vt:lpstr>Vapor Trail</vt:lpstr>
      <vt:lpstr>x86組合語言</vt:lpstr>
      <vt:lpstr>PowerPoint Presentation</vt:lpstr>
      <vt:lpstr>如何學習</vt:lpstr>
      <vt:lpstr>工具</vt:lpstr>
      <vt:lpstr>PowerPoint Presentation</vt:lpstr>
      <vt:lpstr>記憶體模型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Cheung</dc:creator>
  <cp:lastModifiedBy>Peter Cheung</cp:lastModifiedBy>
  <cp:revision>10</cp:revision>
  <dcterms:created xsi:type="dcterms:W3CDTF">2024-07-10T12:29:15Z</dcterms:created>
  <dcterms:modified xsi:type="dcterms:W3CDTF">2024-07-10T12:49:27Z</dcterms:modified>
</cp:coreProperties>
</file>