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1"/>
    <p:restoredTop sz="94617"/>
  </p:normalViewPr>
  <p:slideViewPr>
    <p:cSldViewPr snapToGrid="0">
      <p:cViewPr varScale="1">
        <p:scale>
          <a:sx n="186" d="100"/>
          <a:sy n="186" d="100"/>
        </p:scale>
        <p:origin x="2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C641-F05B-C647-2C59-436B7C4B1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x86組合語言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5778A-9C7F-9973-B288-C54281996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第二堂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507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0C3241-58BD-FB01-EF92-EAFD1FC99151}"/>
              </a:ext>
            </a:extLst>
          </p:cNvPr>
          <p:cNvSpPr txBox="1"/>
          <p:nvPr/>
        </p:nvSpPr>
        <p:spPr>
          <a:xfrm>
            <a:off x="5340700" y="745993"/>
            <a:ext cx="5993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Macro - Preprocessor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1697B-6B64-368B-340E-07DA71735B76}"/>
              </a:ext>
            </a:extLst>
          </p:cNvPr>
          <p:cNvSpPr txBox="1"/>
          <p:nvPr/>
        </p:nvSpPr>
        <p:spPr>
          <a:xfrm>
            <a:off x="907525" y="2151727"/>
            <a:ext cx="105783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HK" sz="3200" b="0" i="0" dirty="0">
                <a:effectLst/>
                <a:latin typeface="Times"/>
              </a:rPr>
              <a:t>NASM contains a powerful macro processor, which supports conditional assembly, multi-level file inclusion, two forms of macro (single-line and multi-line), and a `context stack' mechanism for extra macro power. Preprocessor directives all begin with a % sign.</a:t>
            </a:r>
          </a:p>
        </p:txBody>
      </p:sp>
    </p:spTree>
    <p:extLst>
      <p:ext uri="{BB962C8B-B14F-4D97-AF65-F5344CB8AC3E}">
        <p14:creationId xmlns:p14="http://schemas.microsoft.com/office/powerpoint/2010/main" val="6783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0C3241-58BD-FB01-EF92-EAFD1FC99151}"/>
              </a:ext>
            </a:extLst>
          </p:cNvPr>
          <p:cNvSpPr txBox="1"/>
          <p:nvPr/>
        </p:nvSpPr>
        <p:spPr>
          <a:xfrm>
            <a:off x="6867959" y="536335"/>
            <a:ext cx="3530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Framebuffer</a:t>
            </a:r>
          </a:p>
        </p:txBody>
      </p:sp>
      <p:pic>
        <p:nvPicPr>
          <p:cNvPr id="1026" name="Picture 2" descr="Supporting Banked Frame Buffers - Windows drivers | Microsoft Learn">
            <a:extLst>
              <a:ext uri="{FF2B5EF4-FFF2-40B4-BE49-F238E27FC236}">
                <a16:creationId xmlns:a16="http://schemas.microsoft.com/office/drawing/2014/main" id="{5A95F197-0794-2289-65C7-A0F57596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7" y="1824387"/>
            <a:ext cx="5858613" cy="42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BM PCjr — OldSilicon.com">
            <a:extLst>
              <a:ext uri="{FF2B5EF4-FFF2-40B4-BE49-F238E27FC236}">
                <a16:creationId xmlns:a16="http://schemas.microsoft.com/office/drawing/2014/main" id="{DDA5AB9F-432E-2F48-509E-A529304C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50" y="2209397"/>
            <a:ext cx="5873308" cy="3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0C3241-58BD-FB01-EF92-EAFD1FC99151}"/>
              </a:ext>
            </a:extLst>
          </p:cNvPr>
          <p:cNvSpPr txBox="1"/>
          <p:nvPr/>
        </p:nvSpPr>
        <p:spPr>
          <a:xfrm>
            <a:off x="625288" y="2252395"/>
            <a:ext cx="3284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VGA Mode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E346D-6510-79FC-C6B0-C0A13CDB3F63}"/>
              </a:ext>
            </a:extLst>
          </p:cNvPr>
          <p:cNvSpPr txBox="1"/>
          <p:nvPr/>
        </p:nvSpPr>
        <p:spPr>
          <a:xfrm>
            <a:off x="625288" y="3429000"/>
            <a:ext cx="5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VGA_text_mode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DC824-9586-77F8-2AD4-A2129A77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03" y="0"/>
            <a:ext cx="5569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36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</TotalTime>
  <Words>70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</vt:lpstr>
      <vt:lpstr>Arial</vt:lpstr>
      <vt:lpstr>Century Gothic</vt:lpstr>
      <vt:lpstr>Vapor Trail</vt:lpstr>
      <vt:lpstr>x86組合語言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Cheung</dc:creator>
  <cp:lastModifiedBy>Peter Cheung</cp:lastModifiedBy>
  <cp:revision>13</cp:revision>
  <dcterms:created xsi:type="dcterms:W3CDTF">2024-07-10T12:29:15Z</dcterms:created>
  <dcterms:modified xsi:type="dcterms:W3CDTF">2024-07-18T13:01:48Z</dcterms:modified>
</cp:coreProperties>
</file>