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410" r:id="rId5"/>
    <p:sldId id="383" r:id="rId6"/>
    <p:sldId id="421" r:id="rId7"/>
    <p:sldId id="424" r:id="rId8"/>
    <p:sldId id="425" r:id="rId9"/>
    <p:sldId id="426" r:id="rId10"/>
    <p:sldId id="427" r:id="rId11"/>
    <p:sldId id="428" r:id="rId12"/>
    <p:sldId id="420" r:id="rId13"/>
    <p:sldId id="429" r:id="rId14"/>
    <p:sldId id="430" r:id="rId15"/>
    <p:sldId id="432" r:id="rId16"/>
    <p:sldId id="431" r:id="rId17"/>
    <p:sldId id="433" r:id="rId18"/>
    <p:sldId id="434" r:id="rId19"/>
    <p:sldId id="435" r:id="rId20"/>
    <p:sldId id="436" r:id="rId21"/>
    <p:sldId id="4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6327" autoAdjust="0"/>
  </p:normalViewPr>
  <p:slideViewPr>
    <p:cSldViewPr snapToGrid="0">
      <p:cViewPr varScale="1">
        <p:scale>
          <a:sx n="192" d="100"/>
          <a:sy n="192" d="100"/>
        </p:scale>
        <p:origin x="200" y="6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8/2/24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8/2/24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45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H="1" flipV="1">
            <a:off x="-684565" y="-74407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4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13" r:id="rId15"/>
    <p:sldLayoutId id="2147483714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 dirty="0"/>
              <a:t>12</a:t>
            </a:r>
            <a:r>
              <a:rPr lang="zh-TW" altLang="en-US" dirty="0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8006-851F-5E03-7B70-821F9495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learn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82BC5-B758-4002-E271-9D5AB7A09A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4743" y="2075179"/>
            <a:ext cx="7810500" cy="3699328"/>
          </a:xfrm>
        </p:spPr>
        <p:txBody>
          <a:bodyPr>
            <a:normAutofit/>
          </a:bodyPr>
          <a:lstStyle/>
          <a:p>
            <a:r>
              <a:rPr lang="en-US" sz="4400" dirty="0"/>
              <a:t>Java DOM Parser</a:t>
            </a:r>
          </a:p>
          <a:p>
            <a:r>
              <a:rPr lang="en-US" sz="4400" dirty="0"/>
              <a:t>Java </a:t>
            </a:r>
            <a:r>
              <a:rPr lang="en-US" sz="4400" dirty="0" err="1"/>
              <a:t>Xpath</a:t>
            </a:r>
            <a:r>
              <a:rPr lang="en-US" sz="4400" dirty="0"/>
              <a:t> Parser</a:t>
            </a:r>
          </a:p>
        </p:txBody>
      </p:sp>
    </p:spTree>
    <p:extLst>
      <p:ext uri="{BB962C8B-B14F-4D97-AF65-F5344CB8AC3E}">
        <p14:creationId xmlns:p14="http://schemas.microsoft.com/office/powerpoint/2010/main" val="142952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28C1-CFC0-40C5-0EF5-7D2350CD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Root Node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A39E3-54D6-C22C-1740-924D4139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71" y="1500788"/>
            <a:ext cx="9647257" cy="492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A1D4D-F916-08F0-ABFA-2205ECFD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4" y="296700"/>
            <a:ext cx="11287293" cy="59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8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485B-7C2A-DFC3-81BD-FD04AC1C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</a:t>
            </a:r>
            <a:r>
              <a:rPr lang="en-US" dirty="0" err="1"/>
              <a:t>subnode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108C1-A0C1-6DC6-56B5-06F046224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6" y="1202519"/>
            <a:ext cx="8001000" cy="55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4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C74F59-E17F-3328-E41F-81CDA5EB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8" y="804790"/>
            <a:ext cx="11771083" cy="56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2B8-070C-CF1A-63EF-D95E561A2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231" y="104673"/>
            <a:ext cx="3933667" cy="875900"/>
          </a:xfrm>
        </p:spPr>
        <p:txBody>
          <a:bodyPr/>
          <a:lstStyle/>
          <a:p>
            <a:r>
              <a:rPr lang="en-US" dirty="0"/>
              <a:t>Write XML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A7213-EE50-4FC0-F00A-4CA234C9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18936"/>
            <a:ext cx="10936706" cy="54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CFDB-BCF4-E609-7FEA-897C4DC8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功課一</a:t>
            </a:r>
            <a:r>
              <a:rPr lang="en-US" dirty="0"/>
              <a:t> : Save XML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F2ACE-DB9B-817B-1E11-1DDE1B102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59" y="2518306"/>
            <a:ext cx="11251281" cy="39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6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0AC2-781A-71DF-50C2-E4E8402A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764585"/>
          </a:xfrm>
        </p:spPr>
        <p:txBody>
          <a:bodyPr/>
          <a:lstStyle/>
          <a:p>
            <a:r>
              <a:rPr lang="en-US" dirty="0" err="1"/>
              <a:t>功課二</a:t>
            </a:r>
            <a:r>
              <a:rPr lang="zh-TW" altLang="en-US" dirty="0"/>
              <a:t>：</a:t>
            </a:r>
            <a:r>
              <a:rPr lang="en-US" dirty="0"/>
              <a:t>Load XML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1A90-DBC8-EB46-72DE-47CABC644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72870"/>
            <a:ext cx="10591801" cy="53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6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10590742" cy="3709987"/>
          </a:xfrm>
        </p:spPr>
        <p:txBody>
          <a:bodyPr tIns="457200">
            <a:normAutofit/>
          </a:bodyPr>
          <a:lstStyle/>
          <a:p>
            <a:pPr lvl="1"/>
            <a:r>
              <a:rPr lang="en-US" sz="4400" dirty="0"/>
              <a:t>Swing Layout</a:t>
            </a:r>
          </a:p>
          <a:p>
            <a:pPr lvl="1"/>
            <a:r>
              <a:rPr lang="en-US" altLang="zh-TW" sz="4400" dirty="0"/>
              <a:t>XML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BorderLayout</a:t>
            </a:r>
            <a:endParaRPr lang="en-US" dirty="0"/>
          </a:p>
        </p:txBody>
      </p:sp>
      <p:pic>
        <p:nvPicPr>
          <p:cNvPr id="1026" name="Picture 2" descr="BorderLayout (Codename One API)">
            <a:extLst>
              <a:ext uri="{FF2B5EF4-FFF2-40B4-BE49-F238E27FC236}">
                <a16:creationId xmlns:a16="http://schemas.microsoft.com/office/drawing/2014/main" id="{18AB2841-CE1E-B89B-F934-CFABB3CE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76" y="1262960"/>
            <a:ext cx="8238247" cy="54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3727C-F051-2285-2171-12EFB596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8" y="245569"/>
            <a:ext cx="10305267" cy="63972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CB2C81-3DFD-833B-08BF-07AE221D90BC}"/>
              </a:ext>
            </a:extLst>
          </p:cNvPr>
          <p:cNvSpPr/>
          <p:nvPr/>
        </p:nvSpPr>
        <p:spPr>
          <a:xfrm>
            <a:off x="1008528" y="245569"/>
            <a:ext cx="10305267" cy="8570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410DB-F536-37AD-4F53-923A6AA3B887}"/>
              </a:ext>
            </a:extLst>
          </p:cNvPr>
          <p:cNvSpPr/>
          <p:nvPr/>
        </p:nvSpPr>
        <p:spPr>
          <a:xfrm>
            <a:off x="1008529" y="1102659"/>
            <a:ext cx="580786" cy="537434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20A9E5-D7BD-1B48-8E1C-9DE1A81398FE}"/>
              </a:ext>
            </a:extLst>
          </p:cNvPr>
          <p:cNvSpPr/>
          <p:nvPr/>
        </p:nvSpPr>
        <p:spPr>
          <a:xfrm>
            <a:off x="1008527" y="6477000"/>
            <a:ext cx="10305268" cy="13543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1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FlowLayout</a:t>
            </a:r>
            <a:endParaRPr lang="en-US" dirty="0"/>
          </a:p>
        </p:txBody>
      </p:sp>
      <p:pic>
        <p:nvPicPr>
          <p:cNvPr id="2050" name="Picture 2" descr="Java FlowLayout - javatpoint">
            <a:extLst>
              <a:ext uri="{FF2B5EF4-FFF2-40B4-BE49-F238E27FC236}">
                <a16:creationId xmlns:a16="http://schemas.microsoft.com/office/drawing/2014/main" id="{5AEEE051-4648-FC19-1CBE-9BCB94ED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154792"/>
            <a:ext cx="65405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0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BoxLayout</a:t>
            </a:r>
            <a:endParaRPr lang="en-US" dirty="0"/>
          </a:p>
        </p:txBody>
      </p:sp>
      <p:pic>
        <p:nvPicPr>
          <p:cNvPr id="3074" name="Picture 2" descr="Java BoxLayout - javatpoint">
            <a:extLst>
              <a:ext uri="{FF2B5EF4-FFF2-40B4-BE49-F238E27FC236}">
                <a16:creationId xmlns:a16="http://schemas.microsoft.com/office/drawing/2014/main" id="{98440D64-745F-D684-FDB3-F916FB2B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79286"/>
            <a:ext cx="56769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Use BoxLayout">
            <a:extLst>
              <a:ext uri="{FF2B5EF4-FFF2-40B4-BE49-F238E27FC236}">
                <a16:creationId xmlns:a16="http://schemas.microsoft.com/office/drawing/2014/main" id="{C5778ACB-B159-6DB2-1B51-E69EDDF4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78" y="2070100"/>
            <a:ext cx="4481922" cy="35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1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GridBagLayout</a:t>
            </a:r>
            <a:endParaRPr lang="en-US" dirty="0"/>
          </a:p>
        </p:txBody>
      </p:sp>
      <p:pic>
        <p:nvPicPr>
          <p:cNvPr id="4098" name="Picture 2" descr="How to Use GridBagLayout">
            <a:extLst>
              <a:ext uri="{FF2B5EF4-FFF2-40B4-BE49-F238E27FC236}">
                <a16:creationId xmlns:a16="http://schemas.microsoft.com/office/drawing/2014/main" id="{9B50CDDD-8F4A-5471-19EF-290EE814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41" y="1671864"/>
            <a:ext cx="7478215" cy="44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5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AE01423-848A-A304-DC67-68842FD9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68" y="0"/>
            <a:ext cx="8793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8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0A98-4757-1E3A-B8C6-5BD139DD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3663875" cy="757821"/>
          </a:xfrm>
        </p:spPr>
        <p:txBody>
          <a:bodyPr/>
          <a:lstStyle/>
          <a:p>
            <a:r>
              <a:rPr lang="en-US" dirty="0"/>
              <a:t>XML</a:t>
            </a:r>
          </a:p>
        </p:txBody>
      </p:sp>
      <p:pic>
        <p:nvPicPr>
          <p:cNvPr id="6148" name="Picture 4" descr="Xml Generic color fill icon">
            <a:extLst>
              <a:ext uri="{FF2B5EF4-FFF2-40B4-BE49-F238E27FC236}">
                <a16:creationId xmlns:a16="http://schemas.microsoft.com/office/drawing/2014/main" id="{93D5A55E-1C3B-594A-E0D2-05576E27F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2873829"/>
            <a:ext cx="36322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C0E1A-5B59-6F89-D990-F11D750499BC}"/>
              </a:ext>
            </a:extLst>
          </p:cNvPr>
          <p:cNvSpPr txBox="1"/>
          <p:nvPr/>
        </p:nvSpPr>
        <p:spPr>
          <a:xfrm>
            <a:off x="670560" y="1701300"/>
            <a:ext cx="86584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HK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XML stands for </a:t>
            </a:r>
            <a:r>
              <a:rPr lang="en-HK" sz="2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eXtensible</a:t>
            </a:r>
            <a:r>
              <a:rPr lang="en-HK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Markup Language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HK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XML is a markup language much like HTML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HK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XML was designed to store and transport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HK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XML was designed to be self-descriptive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HK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XML is a W3C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9697613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1003</TotalTime>
  <Words>88</Words>
  <Application>Microsoft Macintosh PowerPoint</Application>
  <PresentationFormat>Widescreen</PresentationFormat>
  <Paragraphs>32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Verdana</vt:lpstr>
      <vt:lpstr>Custom</vt:lpstr>
      <vt:lpstr>Java第12堂</vt:lpstr>
      <vt:lpstr>Agenda</vt:lpstr>
      <vt:lpstr>BorderLayout</vt:lpstr>
      <vt:lpstr>PowerPoint Presentation</vt:lpstr>
      <vt:lpstr>FlowLayout</vt:lpstr>
      <vt:lpstr>BoxLayout</vt:lpstr>
      <vt:lpstr>GridBagLayout</vt:lpstr>
      <vt:lpstr>PowerPoint Presentation</vt:lpstr>
      <vt:lpstr>XML</vt:lpstr>
      <vt:lpstr>How to learn right</vt:lpstr>
      <vt:lpstr>Read Root Node</vt:lpstr>
      <vt:lpstr>PowerPoint Presentation</vt:lpstr>
      <vt:lpstr>Get subnode</vt:lpstr>
      <vt:lpstr>PowerPoint Presentation</vt:lpstr>
      <vt:lpstr>Write XML</vt:lpstr>
      <vt:lpstr>功課一 : Save XML</vt:lpstr>
      <vt:lpstr>功課二：Load XML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Peter Cheung</cp:lastModifiedBy>
  <cp:revision>148</cp:revision>
  <dcterms:created xsi:type="dcterms:W3CDTF">2024-05-10T11:32:53Z</dcterms:created>
  <dcterms:modified xsi:type="dcterms:W3CDTF">2024-08-02T13:44:40Z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