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2"/>
  </p:notesMasterIdLst>
  <p:handoutMasterIdLst>
    <p:handoutMasterId r:id="rId13"/>
  </p:handoutMasterIdLst>
  <p:sldIdLst>
    <p:sldId id="410" r:id="rId5"/>
    <p:sldId id="383" r:id="rId6"/>
    <p:sldId id="430" r:id="rId7"/>
    <p:sldId id="431" r:id="rId8"/>
    <p:sldId id="432" r:id="rId9"/>
    <p:sldId id="433" r:id="rId10"/>
    <p:sldId id="4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97" autoAdjust="0"/>
    <p:restoredTop sz="96327" autoAdjust="0"/>
  </p:normalViewPr>
  <p:slideViewPr>
    <p:cSldViewPr snapToGrid="0">
      <p:cViewPr varScale="1">
        <p:scale>
          <a:sx n="209" d="100"/>
          <a:sy n="209" d="100"/>
        </p:scale>
        <p:origin x="15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8/16/24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8/16/24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345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H="1" flipV="1">
            <a:off x="-684565" y="-74407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4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1016892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7578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8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712" r:id="rId6"/>
    <p:sldLayoutId id="2147483659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13" r:id="rId15"/>
    <p:sldLayoutId id="2147483714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72569"/>
            <a:ext cx="5486400" cy="1130749"/>
          </a:xfrm>
        </p:spPr>
        <p:txBody>
          <a:bodyPr/>
          <a:lstStyle/>
          <a:p>
            <a:r>
              <a:rPr lang="en-US" dirty="0"/>
              <a:t>Java</a:t>
            </a:r>
            <a:r>
              <a:rPr lang="zh-TW" altLang="en-US" dirty="0"/>
              <a:t>第</a:t>
            </a:r>
            <a:r>
              <a:rPr lang="en-US" altLang="zh-TW" dirty="0"/>
              <a:t>14</a:t>
            </a:r>
            <a:r>
              <a:rPr lang="zh-TW" altLang="en-US" dirty="0"/>
              <a:t>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5712C-5515-AE5A-63F0-35C85AD53F50}"/>
              </a:ext>
            </a:extLst>
          </p:cNvPr>
          <p:cNvSpPr txBox="1">
            <a:spLocks/>
          </p:cNvSpPr>
          <p:nvPr/>
        </p:nvSpPr>
        <p:spPr>
          <a:xfrm>
            <a:off x="6309904" y="3958753"/>
            <a:ext cx="5486400" cy="11307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Peter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9E98A-76F2-4727-E87C-044AFBFBFC9D}"/>
              </a:ext>
            </a:extLst>
          </p:cNvPr>
          <p:cNvGrpSpPr/>
          <p:nvPr/>
        </p:nvGrpSpPr>
        <p:grpSpPr>
          <a:xfrm>
            <a:off x="8895249" y="166915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9B37E1-0662-AF06-BA59-08807A76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B61884D-384E-35D2-B0C1-7CC17FB9451F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  <p:pic>
        <p:nvPicPr>
          <p:cNvPr id="1026" name="Picture 2" descr="Join the largest learning event in history, December 9-15, 2024">
            <a:extLst>
              <a:ext uri="{FF2B5EF4-FFF2-40B4-BE49-F238E27FC236}">
                <a16:creationId xmlns:a16="http://schemas.microsoft.com/office/drawing/2014/main" id="{F575A8F0-1B49-E870-41AA-F2F0F4B4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5" y="339465"/>
            <a:ext cx="2369303" cy="2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10590742" cy="3709987"/>
          </a:xfrm>
        </p:spPr>
        <p:txBody>
          <a:bodyPr tIns="457200">
            <a:normAutofit/>
          </a:bodyPr>
          <a:lstStyle/>
          <a:p>
            <a:pPr lvl="1"/>
            <a:r>
              <a:rPr lang="en-US" sz="4400" dirty="0"/>
              <a:t>Jar</a:t>
            </a:r>
          </a:p>
          <a:p>
            <a:pPr lvl="1"/>
            <a:r>
              <a:rPr lang="en-US" altLang="zh-TW" sz="4400" dirty="0"/>
              <a:t>Executable Jar</a:t>
            </a:r>
          </a:p>
          <a:p>
            <a:pPr lvl="1"/>
            <a:r>
              <a:rPr lang="en-US" altLang="zh-TW" sz="4400" dirty="0"/>
              <a:t>Maven Repo</a:t>
            </a:r>
          </a:p>
          <a:p>
            <a:pPr lvl="1"/>
            <a:r>
              <a:rPr lang="en-US" altLang="zh-TW" sz="4400" dirty="0"/>
              <a:t>Create Library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9B5BC5-F1A0-4E5F-E5DA-3003FF6BD7F9}"/>
              </a:ext>
            </a:extLst>
          </p:cNvPr>
          <p:cNvGrpSpPr/>
          <p:nvPr/>
        </p:nvGrpSpPr>
        <p:grpSpPr>
          <a:xfrm>
            <a:off x="8763996" y="6138953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2E4A975-0B7C-2B0A-C6D2-503D3A05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E3C53A2-50A2-3211-3E49-A00FAACE30AE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28C1-CFC0-40C5-0EF5-7D2350CD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8971"/>
            <a:ext cx="10873740" cy="757821"/>
          </a:xfrm>
        </p:spPr>
        <p:txBody>
          <a:bodyPr/>
          <a:lstStyle/>
          <a:p>
            <a:r>
              <a:rPr lang="en-US" dirty="0" err="1"/>
              <a:t>功課一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B7431-406F-84F7-47B8-E14CC99A4DC6}"/>
              </a:ext>
            </a:extLst>
          </p:cNvPr>
          <p:cNvSpPr/>
          <p:nvPr/>
        </p:nvSpPr>
        <p:spPr>
          <a:xfrm>
            <a:off x="2310384" y="2529840"/>
            <a:ext cx="2340864" cy="187756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300DE-F501-3D10-8AF8-320920E7358C}"/>
              </a:ext>
            </a:extLst>
          </p:cNvPr>
          <p:cNvSpPr/>
          <p:nvPr/>
        </p:nvSpPr>
        <p:spPr>
          <a:xfrm>
            <a:off x="6876288" y="2529840"/>
            <a:ext cx="2340864" cy="187756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1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9637B84-87B6-B374-6BA3-840DFB0E36AD}"/>
              </a:ext>
            </a:extLst>
          </p:cNvPr>
          <p:cNvSpPr/>
          <p:nvPr/>
        </p:nvSpPr>
        <p:spPr>
          <a:xfrm>
            <a:off x="5010912" y="3236976"/>
            <a:ext cx="1584960" cy="65836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Call function</a:t>
            </a:r>
          </a:p>
        </p:txBody>
      </p:sp>
    </p:spTree>
    <p:extLst>
      <p:ext uri="{BB962C8B-B14F-4D97-AF65-F5344CB8AC3E}">
        <p14:creationId xmlns:p14="http://schemas.microsoft.com/office/powerpoint/2010/main" val="321604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28C1-CFC0-40C5-0EF5-7D2350CD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8971"/>
            <a:ext cx="10873740" cy="757821"/>
          </a:xfrm>
        </p:spPr>
        <p:txBody>
          <a:bodyPr/>
          <a:lstStyle/>
          <a:p>
            <a:r>
              <a:rPr lang="en-US" dirty="0" err="1"/>
              <a:t>功課二</a:t>
            </a:r>
            <a:r>
              <a:rPr lang="en-US" dirty="0"/>
              <a:t> – submit to </a:t>
            </a:r>
            <a:r>
              <a:rPr lang="en-US" dirty="0" err="1"/>
              <a:t>hkprog.org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8B7431-406F-84F7-47B8-E14CC99A4DC6}"/>
              </a:ext>
            </a:extLst>
          </p:cNvPr>
          <p:cNvSpPr/>
          <p:nvPr/>
        </p:nvSpPr>
        <p:spPr>
          <a:xfrm>
            <a:off x="1950720" y="1551432"/>
            <a:ext cx="2340864" cy="8138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8300DE-F501-3D10-8AF8-320920E7358C}"/>
              </a:ext>
            </a:extLst>
          </p:cNvPr>
          <p:cNvSpPr/>
          <p:nvPr/>
        </p:nvSpPr>
        <p:spPr>
          <a:xfrm>
            <a:off x="7144512" y="1551432"/>
            <a:ext cx="2340864" cy="8138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Maven Central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9637B84-87B6-B374-6BA3-840DFB0E36AD}"/>
              </a:ext>
            </a:extLst>
          </p:cNvPr>
          <p:cNvSpPr/>
          <p:nvPr/>
        </p:nvSpPr>
        <p:spPr>
          <a:xfrm>
            <a:off x="4925568" y="1629156"/>
            <a:ext cx="1584960" cy="65836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718066-1564-61FA-3C81-37DA6F71BC65}"/>
              </a:ext>
            </a:extLst>
          </p:cNvPr>
          <p:cNvSpPr/>
          <p:nvPr/>
        </p:nvSpPr>
        <p:spPr>
          <a:xfrm>
            <a:off x="1950720" y="2776728"/>
            <a:ext cx="2340864" cy="8138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DBC15-15FF-6C99-5115-B4B6EC161B5A}"/>
              </a:ext>
            </a:extLst>
          </p:cNvPr>
          <p:cNvSpPr/>
          <p:nvPr/>
        </p:nvSpPr>
        <p:spPr>
          <a:xfrm>
            <a:off x="7144512" y="2776728"/>
            <a:ext cx="3633216" cy="8138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www.hkprog.org</a:t>
            </a:r>
            <a:r>
              <a:rPr lang="en-US" dirty="0"/>
              <a:t>/maven/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1BD0EF0-393A-2A67-B7F0-B6CD66B6BFEB}"/>
              </a:ext>
            </a:extLst>
          </p:cNvPr>
          <p:cNvSpPr/>
          <p:nvPr/>
        </p:nvSpPr>
        <p:spPr>
          <a:xfrm>
            <a:off x="4925568" y="2837688"/>
            <a:ext cx="1584960" cy="65836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AD2CDA-B5C2-7DF5-837D-E12C22054F10}"/>
              </a:ext>
            </a:extLst>
          </p:cNvPr>
          <p:cNvSpPr/>
          <p:nvPr/>
        </p:nvSpPr>
        <p:spPr>
          <a:xfrm>
            <a:off x="7680960" y="5093572"/>
            <a:ext cx="2340864" cy="8138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2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5A10763F-0E4A-DE69-5B02-D0C688BCCEE7}"/>
              </a:ext>
            </a:extLst>
          </p:cNvPr>
          <p:cNvSpPr/>
          <p:nvPr/>
        </p:nvSpPr>
        <p:spPr>
          <a:xfrm rot="16200000">
            <a:off x="8346368" y="3957248"/>
            <a:ext cx="1010048" cy="658368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130900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28C1-CFC0-40C5-0EF5-7D2350CD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8971"/>
            <a:ext cx="10873740" cy="757821"/>
          </a:xfrm>
        </p:spPr>
        <p:txBody>
          <a:bodyPr/>
          <a:lstStyle/>
          <a:p>
            <a:r>
              <a:rPr lang="en-US" dirty="0" err="1"/>
              <a:t>功課三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executable jar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479D5-31B8-1177-5346-5665DEE139F8}"/>
              </a:ext>
            </a:extLst>
          </p:cNvPr>
          <p:cNvSpPr txBox="1"/>
          <p:nvPr/>
        </p:nvSpPr>
        <p:spPr>
          <a:xfrm>
            <a:off x="298704" y="1670304"/>
            <a:ext cx="10658687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	&lt;build&gt;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&lt;plugins&gt;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&lt;plugin&gt;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&lt;</a:t>
            </a:r>
            <a:r>
              <a:rPr lang="en-US" sz="700" dirty="0" err="1">
                <a:solidFill>
                  <a:schemeClr val="bg1"/>
                </a:solidFill>
              </a:rPr>
              <a:t>artifactId</a:t>
            </a:r>
            <a:r>
              <a:rPr lang="en-US" sz="700" dirty="0">
                <a:solidFill>
                  <a:schemeClr val="bg1"/>
                </a:solidFill>
              </a:rPr>
              <a:t>&gt;maven-compiler-plugin&lt;/</a:t>
            </a:r>
            <a:r>
              <a:rPr lang="en-US" sz="700" dirty="0" err="1">
                <a:solidFill>
                  <a:schemeClr val="bg1"/>
                </a:solidFill>
              </a:rPr>
              <a:t>artifactId</a:t>
            </a:r>
            <a:r>
              <a:rPr lang="en-US" sz="7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&lt;version&gt;3.10.1&lt;/version&gt;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&lt;/plugin&gt;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&lt;plugin&gt;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&lt;</a:t>
            </a:r>
            <a:r>
              <a:rPr lang="en-US" sz="700" dirty="0" err="1">
                <a:solidFill>
                  <a:schemeClr val="bg1"/>
                </a:solidFill>
              </a:rPr>
              <a:t>groupId</a:t>
            </a:r>
            <a:r>
              <a:rPr lang="en-US" sz="700" dirty="0">
                <a:solidFill>
                  <a:schemeClr val="bg1"/>
                </a:solidFill>
              </a:rPr>
              <a:t>&gt;</a:t>
            </a:r>
            <a:r>
              <a:rPr lang="en-US" sz="700" dirty="0" err="1">
                <a:solidFill>
                  <a:schemeClr val="bg1"/>
                </a:solidFill>
              </a:rPr>
              <a:t>org.apache.maven.plugins</a:t>
            </a:r>
            <a:r>
              <a:rPr lang="en-US" sz="700" dirty="0">
                <a:solidFill>
                  <a:schemeClr val="bg1"/>
                </a:solidFill>
              </a:rPr>
              <a:t>&lt;/</a:t>
            </a:r>
            <a:r>
              <a:rPr lang="en-US" sz="700" dirty="0" err="1">
                <a:solidFill>
                  <a:schemeClr val="bg1"/>
                </a:solidFill>
              </a:rPr>
              <a:t>groupId</a:t>
            </a:r>
            <a:r>
              <a:rPr lang="en-US" sz="7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&lt;</a:t>
            </a:r>
            <a:r>
              <a:rPr lang="en-US" sz="700" dirty="0" err="1">
                <a:solidFill>
                  <a:schemeClr val="bg1"/>
                </a:solidFill>
              </a:rPr>
              <a:t>artifactId</a:t>
            </a:r>
            <a:r>
              <a:rPr lang="en-US" sz="700" dirty="0">
                <a:solidFill>
                  <a:schemeClr val="bg1"/>
                </a:solidFill>
              </a:rPr>
              <a:t>&gt;maven-assembly-plugin&lt;/</a:t>
            </a:r>
            <a:r>
              <a:rPr lang="en-US" sz="700" dirty="0" err="1">
                <a:solidFill>
                  <a:schemeClr val="bg1"/>
                </a:solidFill>
              </a:rPr>
              <a:t>artifactId</a:t>
            </a:r>
            <a:r>
              <a:rPr lang="en-US" sz="7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&lt;version&gt;3.4.2&lt;/version&gt;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&lt;executions&gt;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&lt;execution&gt;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&lt;id&gt;package-jar-with-dependencies&lt;/id&gt;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&lt;phase&gt;package&lt;/phase&gt;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&lt;goals&gt;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	&lt;goal&gt;single&lt;/goal&gt;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&lt;/goals&gt;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&lt;configuration&gt;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	&lt;</a:t>
            </a:r>
            <a:r>
              <a:rPr lang="en-US" sz="700" dirty="0" err="1">
                <a:solidFill>
                  <a:schemeClr val="bg1"/>
                </a:solidFill>
              </a:rPr>
              <a:t>descriptorRefs</a:t>
            </a:r>
            <a:r>
              <a:rPr lang="en-US" sz="7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		&lt;</a:t>
            </a:r>
            <a:r>
              <a:rPr lang="en-US" sz="700" dirty="0" err="1">
                <a:solidFill>
                  <a:schemeClr val="bg1"/>
                </a:solidFill>
              </a:rPr>
              <a:t>descriptorRef</a:t>
            </a:r>
            <a:r>
              <a:rPr lang="en-US" sz="700" dirty="0">
                <a:solidFill>
                  <a:schemeClr val="bg1"/>
                </a:solidFill>
              </a:rPr>
              <a:t>&gt;jar-with-dependencies&lt;/</a:t>
            </a:r>
            <a:r>
              <a:rPr lang="en-US" sz="700" dirty="0" err="1">
                <a:solidFill>
                  <a:schemeClr val="bg1"/>
                </a:solidFill>
              </a:rPr>
              <a:t>descriptorRef</a:t>
            </a:r>
            <a:r>
              <a:rPr lang="en-US" sz="7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	&lt;/</a:t>
            </a:r>
            <a:r>
              <a:rPr lang="en-US" sz="700" dirty="0" err="1">
                <a:solidFill>
                  <a:schemeClr val="bg1"/>
                </a:solidFill>
              </a:rPr>
              <a:t>descriptorRefs</a:t>
            </a:r>
            <a:r>
              <a:rPr lang="en-US" sz="7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	&lt;archive&gt;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		&lt;manifest&gt;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			&lt;</a:t>
            </a:r>
            <a:r>
              <a:rPr lang="en-US" sz="700" dirty="0" err="1">
                <a:solidFill>
                  <a:schemeClr val="bg1"/>
                </a:solidFill>
              </a:rPr>
              <a:t>mainClass</a:t>
            </a:r>
            <a:r>
              <a:rPr lang="en-US" sz="700" dirty="0">
                <a:solidFill>
                  <a:schemeClr val="bg1"/>
                </a:solidFill>
              </a:rPr>
              <a:t>&gt;org.hkps.project3.NewJFrame&lt;/</a:t>
            </a:r>
            <a:r>
              <a:rPr lang="en-US" sz="700" dirty="0" err="1">
                <a:solidFill>
                  <a:schemeClr val="bg1"/>
                </a:solidFill>
              </a:rPr>
              <a:t>mainClass</a:t>
            </a:r>
            <a:r>
              <a:rPr lang="en-US" sz="7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		&lt;/manifest&gt;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	&lt;/archive&gt;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	&lt;/configuration&gt;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	&lt;/execution&gt;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&lt;/executions&gt;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&lt;/plugin&gt;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&lt;/plugins&gt;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&lt;resources&gt;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&lt;resource&gt;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&lt;directory&gt;</a:t>
            </a:r>
            <a:r>
              <a:rPr lang="en-US" sz="700" dirty="0" err="1">
                <a:solidFill>
                  <a:schemeClr val="bg1"/>
                </a:solidFill>
              </a:rPr>
              <a:t>src</a:t>
            </a:r>
            <a:r>
              <a:rPr lang="en-US" sz="700" dirty="0">
                <a:solidFill>
                  <a:schemeClr val="bg1"/>
                </a:solidFill>
              </a:rPr>
              <a:t>/main/resources&lt;/directory&gt;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	&lt;filtering&gt;true&lt;/filtering&gt;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	&lt;/resource&gt;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	&lt;/resources&gt;</a:t>
            </a:r>
          </a:p>
          <a:p>
            <a:r>
              <a:rPr lang="en-US" sz="700" dirty="0">
                <a:solidFill>
                  <a:schemeClr val="bg1"/>
                </a:solidFill>
              </a:rPr>
              <a:t>	&lt;/build&gt;</a:t>
            </a:r>
          </a:p>
        </p:txBody>
      </p:sp>
    </p:spTree>
    <p:extLst>
      <p:ext uri="{BB962C8B-B14F-4D97-AF65-F5344CB8AC3E}">
        <p14:creationId xmlns:p14="http://schemas.microsoft.com/office/powerpoint/2010/main" val="2283522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086A-118A-1356-B7C8-DF8452B7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功課三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executable jar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063C8-49D4-EC71-7675-7B9932AC2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264" y="1320076"/>
            <a:ext cx="9098280" cy="3975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A3A8C6-09C4-E5E1-114E-C7C09D8A253A}"/>
              </a:ext>
            </a:extLst>
          </p:cNvPr>
          <p:cNvSpPr txBox="1"/>
          <p:nvPr/>
        </p:nvSpPr>
        <p:spPr>
          <a:xfrm>
            <a:off x="3224784" y="5537924"/>
            <a:ext cx="73799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打command</a:t>
            </a:r>
            <a:r>
              <a:rPr lang="en-US" sz="2800" dirty="0">
                <a:solidFill>
                  <a:schemeClr val="bg1"/>
                </a:solidFill>
              </a:rPr>
              <a:t> : java –jar </a:t>
            </a:r>
            <a:r>
              <a:rPr lang="en-US" sz="2800" dirty="0" err="1">
                <a:solidFill>
                  <a:schemeClr val="bg1"/>
                </a:solidFill>
              </a:rPr>
              <a:t>xxxx-dependenies.jar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double click jar</a:t>
            </a:r>
          </a:p>
        </p:txBody>
      </p:sp>
    </p:spTree>
    <p:extLst>
      <p:ext uri="{BB962C8B-B14F-4D97-AF65-F5344CB8AC3E}">
        <p14:creationId xmlns:p14="http://schemas.microsoft.com/office/powerpoint/2010/main" val="394874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sz="4000" dirty="0"/>
              <a:t>Peter</a:t>
            </a:r>
          </a:p>
          <a:p>
            <a:r>
              <a:rPr lang="en-US" sz="4000" dirty="0"/>
              <a:t>96554595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E13EC-6E5A-6B3F-B917-D34167756C1B}"/>
              </a:ext>
            </a:extLst>
          </p:cNvPr>
          <p:cNvGrpSpPr/>
          <p:nvPr/>
        </p:nvGrpSpPr>
        <p:grpSpPr>
          <a:xfrm>
            <a:off x="339077" y="232229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39328B3-0710-9F81-16FF-ED097FA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93EC005-5AF0-7F44-0950-F730990D564B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1210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{0228B9BD-68A6-4A1F-9A2B-9F66DF95AF0C}tf78853419_win32</Template>
  <TotalTime>1170</TotalTime>
  <Words>440</Words>
  <Application>Microsoft Macintosh PowerPoint</Application>
  <PresentationFormat>Widescreen</PresentationFormat>
  <Paragraphs>71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Franklin Gothic Demi</vt:lpstr>
      <vt:lpstr>Custom</vt:lpstr>
      <vt:lpstr>Java第14堂</vt:lpstr>
      <vt:lpstr>Agenda</vt:lpstr>
      <vt:lpstr>功課一</vt:lpstr>
      <vt:lpstr>功課二 – submit to hkprog.org</vt:lpstr>
      <vt:lpstr>功課三 – executable jar</vt:lpstr>
      <vt:lpstr>功課三 – executable jar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Java第一堂</dc:title>
  <dc:creator>Peter Quantr</dc:creator>
  <cp:lastModifiedBy>Peter Cheung</cp:lastModifiedBy>
  <cp:revision>167</cp:revision>
  <dcterms:created xsi:type="dcterms:W3CDTF">2024-05-10T11:32:53Z</dcterms:created>
  <dcterms:modified xsi:type="dcterms:W3CDTF">2024-08-16T13:36:10Z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