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410" r:id="rId5"/>
    <p:sldId id="440" r:id="rId6"/>
    <p:sldId id="441" r:id="rId7"/>
    <p:sldId id="442" r:id="rId8"/>
    <p:sldId id="41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08" autoAdjust="0"/>
    <p:restoredTop sz="96327" autoAdjust="0"/>
  </p:normalViewPr>
  <p:slideViewPr>
    <p:cSldViewPr snapToGrid="0">
      <p:cViewPr varScale="1">
        <p:scale>
          <a:sx n="126" d="100"/>
          <a:sy n="126" d="100"/>
        </p:scale>
        <p:origin x="200" y="5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10/4/24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10/4/24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73454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H="1" flipV="1">
            <a:off x="-684565" y="-74407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8041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1016892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75782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5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712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4" r:id="rId13"/>
    <p:sldLayoutId id="2147483703" r:id="rId14"/>
    <p:sldLayoutId id="2147483713" r:id="rId15"/>
    <p:sldLayoutId id="2147483714" r:id="rId16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 dirty="0"/>
              <a:t>Java</a:t>
            </a:r>
            <a:r>
              <a:rPr lang="zh-TW" altLang="en-US" dirty="0"/>
              <a:t>第</a:t>
            </a:r>
            <a:r>
              <a:rPr lang="en-US" altLang="zh-TW" dirty="0"/>
              <a:t>19</a:t>
            </a:r>
            <a:r>
              <a:rPr lang="zh-TW" altLang="en-US" dirty="0"/>
              <a:t>堂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pic>
        <p:nvPicPr>
          <p:cNvPr id="1026" name="Picture 2" descr="Join the largest learning event in history, December 9-15, 2024">
            <a:extLst>
              <a:ext uri="{FF2B5EF4-FFF2-40B4-BE49-F238E27FC236}">
                <a16:creationId xmlns:a16="http://schemas.microsoft.com/office/drawing/2014/main" id="{F575A8F0-1B49-E870-41AA-F2F0F4B48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25" y="339465"/>
            <a:ext cx="2369303" cy="236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5328774-B06C-7B58-8B38-90958766F33B}"/>
              </a:ext>
            </a:extLst>
          </p:cNvPr>
          <p:cNvSpPr txBox="1"/>
          <p:nvPr/>
        </p:nvSpPr>
        <p:spPr>
          <a:xfrm>
            <a:off x="621553" y="224118"/>
            <a:ext cx="32127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Outlook Client</a:t>
            </a:r>
          </a:p>
        </p:txBody>
      </p:sp>
      <p:pic>
        <p:nvPicPr>
          <p:cNvPr id="1026" name="Picture 2" descr="Microsoft starts rolling out new 'One Outlook' Windows email client to  testers | ZDNET">
            <a:extLst>
              <a:ext uri="{FF2B5EF4-FFF2-40B4-BE49-F238E27FC236}">
                <a16:creationId xmlns:a16="http://schemas.microsoft.com/office/drawing/2014/main" id="{6CAE8536-D6C4-63E2-56B6-6FBF45384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229" y="1162606"/>
            <a:ext cx="9582238" cy="554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533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icrosoft starts rolling out new 'One Outlook' Windows email client to  testers | ZDNET">
            <a:extLst>
              <a:ext uri="{FF2B5EF4-FFF2-40B4-BE49-F238E27FC236}">
                <a16:creationId xmlns:a16="http://schemas.microsoft.com/office/drawing/2014/main" id="{E71FD342-5A9B-988B-4EB8-CCEAB857B12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1" y="0"/>
            <a:ext cx="118459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A461F21-A030-2849-D1E2-7DDCDBFB0351}"/>
              </a:ext>
            </a:extLst>
          </p:cNvPr>
          <p:cNvSpPr/>
          <p:nvPr/>
        </p:nvSpPr>
        <p:spPr>
          <a:xfrm>
            <a:off x="173037" y="512466"/>
            <a:ext cx="490154" cy="6202345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437806-B8CF-14FB-AB17-635E759BA74D}"/>
              </a:ext>
            </a:extLst>
          </p:cNvPr>
          <p:cNvSpPr/>
          <p:nvPr/>
        </p:nvSpPr>
        <p:spPr>
          <a:xfrm>
            <a:off x="663190" y="1256044"/>
            <a:ext cx="11275385" cy="5458766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D47749-1DC9-27CB-CD28-7D759132072B}"/>
              </a:ext>
            </a:extLst>
          </p:cNvPr>
          <p:cNvSpPr/>
          <p:nvPr/>
        </p:nvSpPr>
        <p:spPr>
          <a:xfrm>
            <a:off x="663190" y="512466"/>
            <a:ext cx="11275385" cy="743577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9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88729-AC20-11F6-A05D-677879C51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icrosoft starts rolling out new 'One Outlook' Windows email client to  testers | ZDNET">
            <a:extLst>
              <a:ext uri="{FF2B5EF4-FFF2-40B4-BE49-F238E27FC236}">
                <a16:creationId xmlns:a16="http://schemas.microsoft.com/office/drawing/2014/main" id="{8081718D-B3A4-0D69-7646-325AF5958A1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1" y="0"/>
            <a:ext cx="118459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D5EBFD5-326C-1285-1DF1-24A3717A402E}"/>
              </a:ext>
            </a:extLst>
          </p:cNvPr>
          <p:cNvSpPr/>
          <p:nvPr/>
        </p:nvSpPr>
        <p:spPr>
          <a:xfrm>
            <a:off x="173037" y="512466"/>
            <a:ext cx="490154" cy="6202345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D0C8ADB-BC2C-735C-1718-4AD76D32911B}"/>
              </a:ext>
            </a:extLst>
          </p:cNvPr>
          <p:cNvSpPr/>
          <p:nvPr/>
        </p:nvSpPr>
        <p:spPr>
          <a:xfrm>
            <a:off x="663191" y="512465"/>
            <a:ext cx="11153672" cy="6202345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B9909B-81A3-8676-4D29-B491D1F8CC90}"/>
              </a:ext>
            </a:extLst>
          </p:cNvPr>
          <p:cNvSpPr/>
          <p:nvPr/>
        </p:nvSpPr>
        <p:spPr>
          <a:xfrm>
            <a:off x="739391" y="588665"/>
            <a:ext cx="11001272" cy="619649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1A2E1F-309C-F842-1230-3D10FD957FEC}"/>
              </a:ext>
            </a:extLst>
          </p:cNvPr>
          <p:cNvSpPr/>
          <p:nvPr/>
        </p:nvSpPr>
        <p:spPr>
          <a:xfrm>
            <a:off x="739391" y="1208314"/>
            <a:ext cx="11001272" cy="5366657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44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4000" dirty="0"/>
              <a:t>Peter</a:t>
            </a:r>
          </a:p>
          <a:p>
            <a:r>
              <a:rPr lang="en-US" sz="4000" dirty="0"/>
              <a:t>96554595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E13EC-6E5A-6B3F-B917-D34167756C1B}"/>
              </a:ext>
            </a:extLst>
          </p:cNvPr>
          <p:cNvGrpSpPr/>
          <p:nvPr/>
        </p:nvGrpSpPr>
        <p:grpSpPr>
          <a:xfrm>
            <a:off x="339077" y="232229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39328B3-0710-9F81-16FF-ED097FA6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293EC005-5AF0-7F44-0950-F730990D564B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12105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1867</TotalTime>
  <Words>19</Words>
  <Application>Microsoft Macintosh PowerPoint</Application>
  <PresentationFormat>Widescreen</PresentationFormat>
  <Paragraphs>10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Book</vt:lpstr>
      <vt:lpstr>Franklin Gothic Demi</vt:lpstr>
      <vt:lpstr>Custom</vt:lpstr>
      <vt:lpstr>Java第19堂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210</cp:revision>
  <dcterms:created xsi:type="dcterms:W3CDTF">2024-05-10T11:32:53Z</dcterms:created>
  <dcterms:modified xsi:type="dcterms:W3CDTF">2024-10-04T14:14:19Z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