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21"/>
  </p:notesMasterIdLst>
  <p:sldIdLst>
    <p:sldId id="256" r:id="rId3"/>
    <p:sldId id="311" r:id="rId4"/>
    <p:sldId id="318" r:id="rId5"/>
    <p:sldId id="303" r:id="rId6"/>
    <p:sldId id="294" r:id="rId7"/>
    <p:sldId id="316" r:id="rId8"/>
    <p:sldId id="317" r:id="rId9"/>
    <p:sldId id="305" r:id="rId10"/>
    <p:sldId id="307" r:id="rId11"/>
    <p:sldId id="308" r:id="rId12"/>
    <p:sldId id="309" r:id="rId13"/>
    <p:sldId id="310" r:id="rId14"/>
    <p:sldId id="312" r:id="rId15"/>
    <p:sldId id="313" r:id="rId16"/>
    <p:sldId id="314" r:id="rId17"/>
    <p:sldId id="315" r:id="rId18"/>
    <p:sldId id="302" r:id="rId19"/>
    <p:sldId id="293" r:id="rId20"/>
  </p:sldIdLst>
  <p:sldSz cx="9144000" cy="5143500" type="screen16x9"/>
  <p:notesSz cx="6858000" cy="9144000"/>
  <p:embeddedFontLst>
    <p:embeddedFont>
      <p:font typeface="Gantari" pitchFamily="2" charset="77"/>
      <p:regular r:id="rId22"/>
      <p:bold r:id="rId23"/>
      <p:italic r:id="rId24"/>
      <p:boldItalic r:id="rId25"/>
    </p:embeddedFont>
    <p:embeddedFont>
      <p:font typeface="Gantari ExtraBold" pitchFamily="2" charset="77"/>
      <p:bold r:id="rId26"/>
      <p:italic r:id="rId27"/>
      <p:boldItalic r:id="rId28"/>
    </p:embeddedFont>
    <p:embeddedFont>
      <p:font typeface="Hiragino Kaku Gothic Std W8" panose="020B0800000000000000" pitchFamily="34" charset="-128"/>
      <p:bold r:id="rId29"/>
    </p:embeddedFont>
    <p:embeddedFont>
      <p:font typeface="Proxima Nova" panose="0200050603000002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284195-8451-447D-AD1F-3F78E88ED784}">
  <a:tblStyle styleId="{C8284195-8451-447D-AD1F-3F78E88ED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3"/>
    <p:restoredTop sz="94558"/>
  </p:normalViewPr>
  <p:slideViewPr>
    <p:cSldViewPr snapToGrid="0">
      <p:cViewPr varScale="1">
        <p:scale>
          <a:sx n="161" d="100"/>
          <a:sy n="161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" name="Google Shape;24988;gfdf1b3117e_1_37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9" name="Google Shape;24989;gfdf1b3117e_1_37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72" name="Google Shape;372;p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 rot="-3990277">
            <a:off x="1794368" y="4095249"/>
            <a:ext cx="585838" cy="623458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6258538" y="11658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7779875" y="81416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5766725" y="373900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494125" y="94131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7906938" y="41509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2820000" y="401406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680113" y="12115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959450" y="2942150"/>
            <a:ext cx="5225100" cy="6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8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06" name="Google Shape;406;p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68" name="Google Shape;768;p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"/>
          <p:cNvSpPr txBox="1">
            <a:spLocks noGrp="1"/>
          </p:cNvSpPr>
          <p:nvPr>
            <p:ph type="title"/>
          </p:nvPr>
        </p:nvSpPr>
        <p:spPr>
          <a:xfrm>
            <a:off x="3116850" y="1880650"/>
            <a:ext cx="45414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7" name="Google Shape;787;p3"/>
          <p:cNvSpPr txBox="1">
            <a:spLocks noGrp="1"/>
          </p:cNvSpPr>
          <p:nvPr>
            <p:ph type="title" idx="2" hasCustomPrompt="1"/>
          </p:nvPr>
        </p:nvSpPr>
        <p:spPr>
          <a:xfrm>
            <a:off x="1810950" y="21508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3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"/>
          <p:cNvSpPr/>
          <p:nvPr/>
        </p:nvSpPr>
        <p:spPr>
          <a:xfrm rot="-900008">
            <a:off x="1715274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"/>
          <p:cNvSpPr/>
          <p:nvPr/>
        </p:nvSpPr>
        <p:spPr>
          <a:xfrm>
            <a:off x="5588200" y="106437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"/>
          <p:cNvSpPr/>
          <p:nvPr/>
        </p:nvSpPr>
        <p:spPr>
          <a:xfrm>
            <a:off x="7974050" y="78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"/>
          <p:cNvSpPr/>
          <p:nvPr/>
        </p:nvSpPr>
        <p:spPr>
          <a:xfrm>
            <a:off x="1644575" y="36713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"/>
          <p:cNvSpPr/>
          <p:nvPr/>
        </p:nvSpPr>
        <p:spPr>
          <a:xfrm>
            <a:off x="2845800" y="40885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3"/>
          <p:cNvGrpSpPr/>
          <p:nvPr/>
        </p:nvGrpSpPr>
        <p:grpSpPr>
          <a:xfrm>
            <a:off x="6294838" y="4058031"/>
            <a:ext cx="1055760" cy="753780"/>
            <a:chOff x="3308425" y="649500"/>
            <a:chExt cx="947975" cy="676825"/>
          </a:xfrm>
        </p:grpSpPr>
        <p:sp>
          <p:nvSpPr>
            <p:cNvPr id="798" name="Google Shape;798;p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"/>
          <p:cNvGrpSpPr/>
          <p:nvPr/>
        </p:nvGrpSpPr>
        <p:grpSpPr>
          <a:xfrm rot="-6299880" flipH="1">
            <a:off x="1763090" y="476245"/>
            <a:ext cx="708049" cy="444266"/>
            <a:chOff x="1445125" y="3867675"/>
            <a:chExt cx="803300" cy="502950"/>
          </a:xfrm>
        </p:grpSpPr>
        <p:sp>
          <p:nvSpPr>
            <p:cNvPr id="802" name="Google Shape;802;p3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"/>
          <p:cNvSpPr/>
          <p:nvPr/>
        </p:nvSpPr>
        <p:spPr>
          <a:xfrm>
            <a:off x="195727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"/>
          <p:cNvSpPr/>
          <p:nvPr/>
        </p:nvSpPr>
        <p:spPr>
          <a:xfrm>
            <a:off x="321580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"/>
          <p:cNvSpPr/>
          <p:nvPr/>
        </p:nvSpPr>
        <p:spPr>
          <a:xfrm>
            <a:off x="7826025" y="4116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5" name="Google Shape;2735;p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736" name="Google Shape;2736;p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6" name="Google Shape;3096;p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7" name="Google Shape;3097;p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098" name="Google Shape;3098;p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6" name="Google Shape;3116;p9"/>
          <p:cNvSpPr txBox="1">
            <a:spLocks noGrp="1"/>
          </p:cNvSpPr>
          <p:nvPr>
            <p:ph type="title"/>
          </p:nvPr>
        </p:nvSpPr>
        <p:spPr>
          <a:xfrm>
            <a:off x="1747800" y="1924800"/>
            <a:ext cx="5648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17" name="Google Shape;3117;p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9"/>
          <p:cNvSpPr/>
          <p:nvPr/>
        </p:nvSpPr>
        <p:spPr>
          <a:xfrm rot="-900008">
            <a:off x="1818499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2" name="Google Shape;3122;p9"/>
          <p:cNvGrpSpPr/>
          <p:nvPr/>
        </p:nvGrpSpPr>
        <p:grpSpPr>
          <a:xfrm>
            <a:off x="6340450" y="4088531"/>
            <a:ext cx="1055760" cy="753780"/>
            <a:chOff x="3308425" y="649500"/>
            <a:chExt cx="947975" cy="676825"/>
          </a:xfrm>
        </p:grpSpPr>
        <p:sp>
          <p:nvSpPr>
            <p:cNvPr id="3123" name="Google Shape;3123;p9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6" name="Google Shape;3126;p9"/>
          <p:cNvSpPr/>
          <p:nvPr/>
        </p:nvSpPr>
        <p:spPr>
          <a:xfrm>
            <a:off x="7725050" y="8453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9"/>
          <p:cNvSpPr/>
          <p:nvPr/>
        </p:nvSpPr>
        <p:spPr>
          <a:xfrm>
            <a:off x="7962600" y="397845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9"/>
          <p:cNvSpPr/>
          <p:nvPr/>
        </p:nvSpPr>
        <p:spPr>
          <a:xfrm>
            <a:off x="7578925" y="3242625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9" name="Google Shape;3129;p9"/>
          <p:cNvGrpSpPr/>
          <p:nvPr/>
        </p:nvGrpSpPr>
        <p:grpSpPr>
          <a:xfrm rot="-6299880" flipH="1">
            <a:off x="1406840" y="476245"/>
            <a:ext cx="708049" cy="444266"/>
            <a:chOff x="1445125" y="3867675"/>
            <a:chExt cx="803300" cy="502950"/>
          </a:xfrm>
        </p:grpSpPr>
        <p:sp>
          <p:nvSpPr>
            <p:cNvPr id="3130" name="Google Shape;3130;p9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3" name="Google Shape;3133;p9"/>
          <p:cNvSpPr/>
          <p:nvPr/>
        </p:nvSpPr>
        <p:spPr>
          <a:xfrm>
            <a:off x="285955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6" name="Google Shape;9806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07" name="Google Shape;9807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BE"/>
        </a:solid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LeetCode</a:t>
            </a:r>
            <a:r>
              <a:rPr lang="es" b="1" dirty="0"/>
              <a:t>訓練營</a:t>
            </a:r>
            <a:br>
              <a:rPr lang="es" b="1" dirty="0"/>
            </a:br>
            <a:r>
              <a:rPr lang="es" b="1" dirty="0"/>
              <a:t>第2堂</a:t>
            </a:r>
            <a:endParaRPr b="1" dirty="0"/>
          </a:p>
        </p:txBody>
      </p:sp>
      <p:grpSp>
        <p:nvGrpSpPr>
          <p:cNvPr id="9816" name="Google Shape;9816;p31"/>
          <p:cNvGrpSpPr/>
          <p:nvPr/>
        </p:nvGrpSpPr>
        <p:grpSpPr>
          <a:xfrm rot="-8670542">
            <a:off x="7057461" y="3011986"/>
            <a:ext cx="398109" cy="2141153"/>
            <a:chOff x="5686500" y="2272225"/>
            <a:chExt cx="481425" cy="2589250"/>
          </a:xfrm>
        </p:grpSpPr>
        <p:sp>
          <p:nvSpPr>
            <p:cNvPr id="9817" name="Google Shape;9817;p31"/>
            <p:cNvSpPr/>
            <p:nvPr/>
          </p:nvSpPr>
          <p:spPr>
            <a:xfrm>
              <a:off x="5686500" y="3674725"/>
              <a:ext cx="260950" cy="1082650"/>
            </a:xfrm>
            <a:custGeom>
              <a:avLst/>
              <a:gdLst/>
              <a:ahLst/>
              <a:cxnLst/>
              <a:rect l="l" t="t" r="r" b="b"/>
              <a:pathLst>
                <a:path w="10438" h="43306" extrusionOk="0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1"/>
            <p:cNvSpPr/>
            <p:nvPr/>
          </p:nvSpPr>
          <p:spPr>
            <a:xfrm>
              <a:off x="5880875" y="2440175"/>
              <a:ext cx="287050" cy="2421300"/>
            </a:xfrm>
            <a:custGeom>
              <a:avLst/>
              <a:gdLst/>
              <a:ahLst/>
              <a:cxnLst/>
              <a:rect l="l" t="t" r="r" b="b"/>
              <a:pathLst>
                <a:path w="11482" h="96852" extrusionOk="0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1"/>
            <p:cNvSpPr/>
            <p:nvPr/>
          </p:nvSpPr>
          <p:spPr>
            <a:xfrm>
              <a:off x="5922350" y="2272225"/>
              <a:ext cx="208275" cy="167975"/>
            </a:xfrm>
            <a:custGeom>
              <a:avLst/>
              <a:gdLst/>
              <a:ahLst/>
              <a:cxnLst/>
              <a:rect l="l" t="t" r="r" b="b"/>
              <a:pathLst>
                <a:path w="8331" h="6719" extrusionOk="0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1"/>
            <p:cNvSpPr/>
            <p:nvPr/>
          </p:nvSpPr>
          <p:spPr>
            <a:xfrm>
              <a:off x="5880875" y="3567725"/>
              <a:ext cx="286925" cy="1293750"/>
            </a:xfrm>
            <a:custGeom>
              <a:avLst/>
              <a:gdLst/>
              <a:ahLst/>
              <a:cxnLst/>
              <a:rect l="l" t="t" r="r" b="b"/>
              <a:pathLst>
                <a:path w="11477" h="51750" extrusionOk="0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1"/>
            <p:cNvSpPr/>
            <p:nvPr/>
          </p:nvSpPr>
          <p:spPr>
            <a:xfrm>
              <a:off x="5954500" y="3306675"/>
              <a:ext cx="150975" cy="825125"/>
            </a:xfrm>
            <a:custGeom>
              <a:avLst/>
              <a:gdLst/>
              <a:ahLst/>
              <a:cxnLst/>
              <a:rect l="l" t="t" r="r" b="b"/>
              <a:pathLst>
                <a:path w="6039" h="33005" extrusionOk="0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2" name="Google Shape;9822;p31"/>
          <p:cNvSpPr/>
          <p:nvPr/>
        </p:nvSpPr>
        <p:spPr>
          <a:xfrm rot="-4499992">
            <a:off x="6964849" y="103111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3" name="Google Shape;9823;p31"/>
          <p:cNvGrpSpPr/>
          <p:nvPr/>
        </p:nvGrpSpPr>
        <p:grpSpPr>
          <a:xfrm flipH="1">
            <a:off x="1753230" y="283224"/>
            <a:ext cx="1356637" cy="1528669"/>
            <a:chOff x="6638425" y="262025"/>
            <a:chExt cx="1356637" cy="1528669"/>
          </a:xfrm>
        </p:grpSpPr>
        <p:sp>
          <p:nvSpPr>
            <p:cNvPr id="9824" name="Google Shape;9824;p31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1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1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1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8" name="Google Shape;9828;p31"/>
          <p:cNvSpPr/>
          <p:nvPr/>
        </p:nvSpPr>
        <p:spPr>
          <a:xfrm>
            <a:off x="1508413" y="34958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959450" y="3074108"/>
            <a:ext cx="5225100" cy="478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1800" dirty="0"/>
              <a:t>Collection</a:t>
            </a:r>
            <a:endParaRPr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727141-C102-8649-13D5-973638CA1119}"/>
              </a:ext>
            </a:extLst>
          </p:cNvPr>
          <p:cNvGrpSpPr/>
          <p:nvPr/>
        </p:nvGrpSpPr>
        <p:grpSpPr>
          <a:xfrm>
            <a:off x="6327920" y="100696"/>
            <a:ext cx="2864532" cy="414971"/>
            <a:chOff x="9247011" y="99911"/>
            <a:chExt cx="2936075" cy="49286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6A0F6E3-6D32-4561-EF2C-E6A8C04C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7011" y="99911"/>
              <a:ext cx="418850" cy="431400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0DB870B-F9C1-DC62-6862-31B0DC5E1717}"/>
                </a:ext>
              </a:extLst>
            </p:cNvPr>
            <p:cNvSpPr txBox="1">
              <a:spLocks/>
            </p:cNvSpPr>
            <p:nvPr/>
          </p:nvSpPr>
          <p:spPr>
            <a:xfrm>
              <a:off x="9718445" y="103246"/>
              <a:ext cx="2464641" cy="489529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2800" b="0" dirty="0">
                  <a:solidFill>
                    <a:schemeClr val="tx1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香港編程學會</a:t>
              </a:r>
              <a:endParaRPr lang="en-US" sz="2800" b="0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7F25C-B4A8-B00C-F34B-D2AA1F78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11B19-735B-ABDA-E882-89ADD96B83E2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F0C82-13B0-1C42-20C0-42A1ED7D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724101"/>
            <a:ext cx="6042167" cy="49821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Check array equal or mismatch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92ABC-06EE-E74C-9B9F-09CF4D8748EB}"/>
              </a:ext>
            </a:extLst>
          </p:cNvPr>
          <p:cNvSpPr txBox="1"/>
          <p:nvPr/>
        </p:nvSpPr>
        <p:spPr>
          <a:xfrm>
            <a:off x="1508264" y="1310856"/>
            <a:ext cx="6354625" cy="289310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CheckArrayEquals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String x3[] = {"peter", "</a:t>
            </a:r>
            <a:r>
              <a:rPr lang="en-US" dirty="0" err="1"/>
              <a:t>mary</a:t>
            </a:r>
            <a:r>
              <a:rPr lang="en-US" dirty="0"/>
              <a:t>", "</a:t>
            </a:r>
            <a:r>
              <a:rPr lang="en-US" dirty="0" err="1"/>
              <a:t>susan</a:t>
            </a:r>
            <a:r>
              <a:rPr lang="en-US" dirty="0"/>
              <a:t>", "11", "22", "33"};</a:t>
            </a:r>
          </a:p>
          <a:p>
            <a:r>
              <a:rPr lang="en-US" dirty="0"/>
              <a:t>		String x4[] = {"peter", "</a:t>
            </a:r>
            <a:r>
              <a:rPr lang="en-US" dirty="0" err="1"/>
              <a:t>susan</a:t>
            </a:r>
            <a:r>
              <a:rPr lang="en-US" dirty="0"/>
              <a:t>", "</a:t>
            </a:r>
            <a:r>
              <a:rPr lang="en-US" dirty="0" err="1"/>
              <a:t>mary</a:t>
            </a:r>
            <a:r>
              <a:rPr lang="en-US" dirty="0"/>
              <a:t>", "11", "22", "33"};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Arrays.mismatch</a:t>
            </a:r>
            <a:r>
              <a:rPr lang="en-US" dirty="0"/>
              <a:t>(x3, x4));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689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C988E-6D4E-5092-933B-5D266A60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2CAF9-2BAB-2CFD-FF27-8C708253C6AB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D5104-4521-B463-6181-682401A3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Compare two arrays lexicographically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F0303-FF07-FEAF-CE27-85CAEF496041}"/>
              </a:ext>
            </a:extLst>
          </p:cNvPr>
          <p:cNvSpPr txBox="1"/>
          <p:nvPr/>
        </p:nvSpPr>
        <p:spPr>
          <a:xfrm>
            <a:off x="1508264" y="1310856"/>
            <a:ext cx="5275803" cy="73866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 = if two arrays are same in exact same order</a:t>
            </a:r>
          </a:p>
          <a:p>
            <a:r>
              <a:rPr lang="en-US" dirty="0"/>
              <a:t>&lt;0 = first array is lexicographically less then the second array</a:t>
            </a:r>
          </a:p>
          <a:p>
            <a:r>
              <a:rPr lang="en-US" dirty="0"/>
              <a:t>&gt;0 = first array is lexicographically greater then the second array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32295-8DD6-59C8-2558-9442E5DE6497}"/>
              </a:ext>
            </a:extLst>
          </p:cNvPr>
          <p:cNvSpPr txBox="1"/>
          <p:nvPr/>
        </p:nvSpPr>
        <p:spPr>
          <a:xfrm>
            <a:off x="1878806" y="2080908"/>
            <a:ext cx="5492209" cy="289310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CheckArrayLexicographically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int x1[] = {1, 2, 3, 4, 5};</a:t>
            </a:r>
          </a:p>
          <a:p>
            <a:r>
              <a:rPr lang="en-US" dirty="0"/>
              <a:t>		int x2[] = {1, 2, 3, 4, 1};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Arrays.compare</a:t>
            </a:r>
            <a:r>
              <a:rPr lang="en-US" dirty="0"/>
              <a:t>(x1, x2));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00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88C1A-0701-2F9C-3CE1-2FED10AC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9A69E-5C1C-A51B-1B93-CE8227AF9289}"/>
              </a:ext>
            </a:extLst>
          </p:cNvPr>
          <p:cNvSpPr/>
          <p:nvPr/>
        </p:nvSpPr>
        <p:spPr>
          <a:xfrm>
            <a:off x="1585914" y="2014537"/>
            <a:ext cx="2357436" cy="12215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DF6C2-6E03-BD79-E5D5-5C69A61B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1" y="2126186"/>
            <a:ext cx="2214561" cy="998281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Create stream from array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F80EF-FFD7-9070-E533-6F768255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727" y="0"/>
            <a:ext cx="37666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696ED-4EBE-70CD-5979-A1158678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7B4941-7079-5B87-6DC6-E7D3D3996E0D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4F9CA-CD39-1B5B-88A0-F8AE4EF7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Min, max, avg of array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315AD-8157-B981-5F79-459303F3DD7B}"/>
              </a:ext>
            </a:extLst>
          </p:cNvPr>
          <p:cNvSpPr txBox="1"/>
          <p:nvPr/>
        </p:nvSpPr>
        <p:spPr>
          <a:xfrm>
            <a:off x="1268683" y="1459401"/>
            <a:ext cx="7063152" cy="289310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MaxMinAvg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int x1[] = {1, 2, 3, 4, 5};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Arrays.stream</a:t>
            </a:r>
            <a:r>
              <a:rPr lang="en-US" dirty="0"/>
              <a:t>(x1).max().</a:t>
            </a:r>
            <a:r>
              <a:rPr lang="en-US" dirty="0" err="1"/>
              <a:t>getAsInt</a:t>
            </a:r>
            <a:r>
              <a:rPr lang="en-US" dirty="0"/>
              <a:t>());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Arrays.stream</a:t>
            </a:r>
            <a:r>
              <a:rPr lang="en-US" dirty="0"/>
              <a:t>(x1).min().</a:t>
            </a:r>
            <a:r>
              <a:rPr lang="en-US" dirty="0" err="1"/>
              <a:t>getAsInt</a:t>
            </a:r>
            <a:r>
              <a:rPr lang="en-US" dirty="0"/>
              <a:t>());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Arrays.stream</a:t>
            </a:r>
            <a:r>
              <a:rPr lang="en-US" dirty="0"/>
              <a:t>(x1).average().</a:t>
            </a:r>
            <a:r>
              <a:rPr lang="en-US" dirty="0" err="1"/>
              <a:t>getAsDouble</a:t>
            </a:r>
            <a:r>
              <a:rPr lang="en-US" dirty="0"/>
              <a:t>());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305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87E15-FB07-B6F0-C2D5-2E14D217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5D013B-843D-0E07-FA75-20E15715EA09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A67FC-ECC7-7513-E08A-1F31B683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Reverse an array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0C6BF-AC71-D236-F186-FB372AAEEBCC}"/>
              </a:ext>
            </a:extLst>
          </p:cNvPr>
          <p:cNvSpPr txBox="1"/>
          <p:nvPr/>
        </p:nvSpPr>
        <p:spPr>
          <a:xfrm>
            <a:off x="1385888" y="1205150"/>
            <a:ext cx="6829425" cy="33239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java.util.stream.IntStream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ReverseArray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int x1[] = {1, 2, 3, 4, 5};</a:t>
            </a:r>
          </a:p>
          <a:p>
            <a:r>
              <a:rPr lang="en-US" dirty="0"/>
              <a:t>		int reversed[] = </a:t>
            </a:r>
            <a:r>
              <a:rPr lang="en-US" dirty="0" err="1"/>
              <a:t>IntStream.rangeClosed</a:t>
            </a:r>
            <a:r>
              <a:rPr lang="en-US" dirty="0"/>
              <a:t>(1, x1.length).map(</a:t>
            </a:r>
            <a:r>
              <a:rPr lang="en-US" dirty="0" err="1"/>
              <a:t>i</a:t>
            </a:r>
            <a:r>
              <a:rPr lang="en-US" dirty="0"/>
              <a:t> -&gt; x1[x1.length - </a:t>
            </a:r>
            <a:r>
              <a:rPr lang="en-US" dirty="0" err="1"/>
              <a:t>i</a:t>
            </a:r>
            <a:r>
              <a:rPr lang="en-US" dirty="0"/>
              <a:t>]).</a:t>
            </a:r>
            <a:r>
              <a:rPr lang="en-US" dirty="0" err="1"/>
              <a:t>toArray</a:t>
            </a:r>
            <a:r>
              <a:rPr lang="en-US" dirty="0"/>
              <a:t>();</a:t>
            </a:r>
          </a:p>
          <a:p>
            <a:r>
              <a:rPr lang="en-US" dirty="0"/>
              <a:t>		for (int temp : reversed) {</a:t>
            </a:r>
          </a:p>
          <a:p>
            <a:r>
              <a:rPr lang="en-US" dirty="0"/>
              <a:t>			</a:t>
            </a:r>
            <a:r>
              <a:rPr lang="en-US" dirty="0" err="1"/>
              <a:t>System.out.println</a:t>
            </a:r>
            <a:r>
              <a:rPr lang="en-US" dirty="0"/>
              <a:t>(temp);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841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026EA-8145-A7D3-A39C-D1E5DDEEB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C933AA-F5D6-2A8B-0C7A-2DA5C659FA41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4CB9E-4EE9-BB1B-07D3-DF003F43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Filling an array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9EB62-4B28-9123-612D-5F248FCFAC9F}"/>
              </a:ext>
            </a:extLst>
          </p:cNvPr>
          <p:cNvSpPr txBox="1"/>
          <p:nvPr/>
        </p:nvSpPr>
        <p:spPr>
          <a:xfrm>
            <a:off x="1385888" y="1526619"/>
            <a:ext cx="6829425" cy="2462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ReverseArray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int x1[] = new int[10];</a:t>
            </a:r>
          </a:p>
          <a:p>
            <a:r>
              <a:rPr lang="en-US" dirty="0"/>
              <a:t>		</a:t>
            </a:r>
            <a:r>
              <a:rPr lang="en-US" dirty="0" err="1"/>
              <a:t>Arrays.fill</a:t>
            </a:r>
            <a:r>
              <a:rPr lang="en-US" dirty="0"/>
              <a:t>(x1, 10);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035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02E8-FD51-6104-495F-E100F4124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EF80F9-8D90-24CA-07A5-4C802D79E752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7C0E0-6EB6-686D-21F1-59E7FB6C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Change array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82A69-E679-7D72-CD12-1F1B6DEE4712}"/>
              </a:ext>
            </a:extLst>
          </p:cNvPr>
          <p:cNvSpPr txBox="1"/>
          <p:nvPr/>
        </p:nvSpPr>
        <p:spPr>
          <a:xfrm>
            <a:off x="1385888" y="1205150"/>
            <a:ext cx="6829425" cy="33239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ChangeArraySize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int x1[] = new int[3];</a:t>
            </a:r>
          </a:p>
          <a:p>
            <a:r>
              <a:rPr lang="en-US" dirty="0"/>
              <a:t>		</a:t>
            </a:r>
            <a:r>
              <a:rPr lang="en-US" dirty="0" err="1"/>
              <a:t>Arrays.fill</a:t>
            </a:r>
            <a:r>
              <a:rPr lang="en-US" dirty="0"/>
              <a:t>(x1, 10);</a:t>
            </a:r>
          </a:p>
          <a:p>
            <a:r>
              <a:rPr lang="en-US" dirty="0"/>
              <a:t>		x1 = </a:t>
            </a:r>
            <a:r>
              <a:rPr lang="en-US" dirty="0" err="1"/>
              <a:t>Arrays.copyOf</a:t>
            </a:r>
            <a:r>
              <a:rPr lang="en-US" dirty="0"/>
              <a:t>(x1, 5);</a:t>
            </a:r>
          </a:p>
          <a:p>
            <a:r>
              <a:rPr lang="en-US" dirty="0"/>
              <a:t>		for (int temp : x1) {</a:t>
            </a:r>
          </a:p>
          <a:p>
            <a:r>
              <a:rPr lang="en-US" dirty="0"/>
              <a:t>			</a:t>
            </a:r>
            <a:r>
              <a:rPr lang="en-US" dirty="0" err="1"/>
              <a:t>System.out.println</a:t>
            </a:r>
            <a:r>
              <a:rPr lang="en-US" dirty="0"/>
              <a:t>(temp);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3488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42415-F907-3AE6-7A7C-029637AF5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286-B170-92E5-4662-000A6086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00" y="669507"/>
            <a:ext cx="5648400" cy="64695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err="1"/>
              <a:t>功課</a:t>
            </a:r>
            <a:r>
              <a:rPr lang="en-US" b="1" dirty="0"/>
              <a:t> : Make it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6D1B3-23F4-ACE1-B11A-E06287FE92F3}"/>
              </a:ext>
            </a:extLst>
          </p:cNvPr>
          <p:cNvSpPr/>
          <p:nvPr/>
        </p:nvSpPr>
        <p:spPr>
          <a:xfrm>
            <a:off x="2250281" y="1493044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75092-BC57-8AEE-E9D4-D29633F937A8}"/>
              </a:ext>
            </a:extLst>
          </p:cNvPr>
          <p:cNvSpPr/>
          <p:nvPr/>
        </p:nvSpPr>
        <p:spPr>
          <a:xfrm>
            <a:off x="2750344" y="1493044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94E73-CAF1-C3CA-BECB-106EFBC13B82}"/>
              </a:ext>
            </a:extLst>
          </p:cNvPr>
          <p:cNvSpPr/>
          <p:nvPr/>
        </p:nvSpPr>
        <p:spPr>
          <a:xfrm>
            <a:off x="3250407" y="1493044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31CEA-C742-E937-CB92-F904FB91465A}"/>
              </a:ext>
            </a:extLst>
          </p:cNvPr>
          <p:cNvSpPr/>
          <p:nvPr/>
        </p:nvSpPr>
        <p:spPr>
          <a:xfrm>
            <a:off x="2250281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EE912-C8A0-0732-ED64-0B4CAE1D0B94}"/>
              </a:ext>
            </a:extLst>
          </p:cNvPr>
          <p:cNvSpPr/>
          <p:nvPr/>
        </p:nvSpPr>
        <p:spPr>
          <a:xfrm>
            <a:off x="2750344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C01D7-6320-79B7-E25E-3FC3E19174AA}"/>
              </a:ext>
            </a:extLst>
          </p:cNvPr>
          <p:cNvSpPr/>
          <p:nvPr/>
        </p:nvSpPr>
        <p:spPr>
          <a:xfrm>
            <a:off x="3250407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41967F-7B19-4E6F-F8FF-56C53CD79CBC}"/>
              </a:ext>
            </a:extLst>
          </p:cNvPr>
          <p:cNvSpPr/>
          <p:nvPr/>
        </p:nvSpPr>
        <p:spPr>
          <a:xfrm>
            <a:off x="3750470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FB0CE8-51A2-0B13-FFAA-90666CB0E3FE}"/>
              </a:ext>
            </a:extLst>
          </p:cNvPr>
          <p:cNvSpPr/>
          <p:nvPr/>
        </p:nvSpPr>
        <p:spPr>
          <a:xfrm>
            <a:off x="4250533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A52E65-16F5-1BE5-16FE-B9198202C21D}"/>
              </a:ext>
            </a:extLst>
          </p:cNvPr>
          <p:cNvSpPr/>
          <p:nvPr/>
        </p:nvSpPr>
        <p:spPr>
          <a:xfrm>
            <a:off x="4750596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76AF2-6966-A658-F1BE-BB475B5CBE37}"/>
              </a:ext>
            </a:extLst>
          </p:cNvPr>
          <p:cNvSpPr/>
          <p:nvPr/>
        </p:nvSpPr>
        <p:spPr>
          <a:xfrm>
            <a:off x="5250659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C75DAD-0C84-4544-2CAD-41A0A79197DC}"/>
              </a:ext>
            </a:extLst>
          </p:cNvPr>
          <p:cNvSpPr/>
          <p:nvPr/>
        </p:nvSpPr>
        <p:spPr>
          <a:xfrm>
            <a:off x="5750722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12C90-2BB0-458F-A8CB-78FD6D01BC78}"/>
              </a:ext>
            </a:extLst>
          </p:cNvPr>
          <p:cNvSpPr/>
          <p:nvPr/>
        </p:nvSpPr>
        <p:spPr>
          <a:xfrm>
            <a:off x="6250785" y="2343150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91376-5088-FD8A-5E48-470B799D4651}"/>
              </a:ext>
            </a:extLst>
          </p:cNvPr>
          <p:cNvSpPr/>
          <p:nvPr/>
        </p:nvSpPr>
        <p:spPr>
          <a:xfrm>
            <a:off x="2250281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6961A-98C5-1806-8757-A37B5E1CDB7E}"/>
              </a:ext>
            </a:extLst>
          </p:cNvPr>
          <p:cNvSpPr/>
          <p:nvPr/>
        </p:nvSpPr>
        <p:spPr>
          <a:xfrm>
            <a:off x="2750344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3FAF4-6E24-6AFD-0D85-EB54019AA17E}"/>
              </a:ext>
            </a:extLst>
          </p:cNvPr>
          <p:cNvSpPr/>
          <p:nvPr/>
        </p:nvSpPr>
        <p:spPr>
          <a:xfrm>
            <a:off x="3250407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8B8D1A-34B0-4CCC-5388-829750544CD6}"/>
              </a:ext>
            </a:extLst>
          </p:cNvPr>
          <p:cNvSpPr/>
          <p:nvPr/>
        </p:nvSpPr>
        <p:spPr>
          <a:xfrm>
            <a:off x="3750470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B7A2D1-3149-13BE-284D-4737ABD656DD}"/>
              </a:ext>
            </a:extLst>
          </p:cNvPr>
          <p:cNvSpPr/>
          <p:nvPr/>
        </p:nvSpPr>
        <p:spPr>
          <a:xfrm>
            <a:off x="4250533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289872-2780-ABDC-D277-067CF356188B}"/>
              </a:ext>
            </a:extLst>
          </p:cNvPr>
          <p:cNvSpPr/>
          <p:nvPr/>
        </p:nvSpPr>
        <p:spPr>
          <a:xfrm>
            <a:off x="4750596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057EC-F63B-ADFF-2BE0-BAA6EB0A79F2}"/>
              </a:ext>
            </a:extLst>
          </p:cNvPr>
          <p:cNvSpPr/>
          <p:nvPr/>
        </p:nvSpPr>
        <p:spPr>
          <a:xfrm>
            <a:off x="5250659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68A9BE-E421-4A55-6452-C5E9C20091DB}"/>
              </a:ext>
            </a:extLst>
          </p:cNvPr>
          <p:cNvSpPr/>
          <p:nvPr/>
        </p:nvSpPr>
        <p:spPr>
          <a:xfrm>
            <a:off x="5750722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EE4F9-18E0-DEEB-0E85-F1A179A867A9}"/>
              </a:ext>
            </a:extLst>
          </p:cNvPr>
          <p:cNvSpPr/>
          <p:nvPr/>
        </p:nvSpPr>
        <p:spPr>
          <a:xfrm>
            <a:off x="6250785" y="3827043"/>
            <a:ext cx="500063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7DC1DFA3-A060-F9FF-92D2-3A095C2ADABE}"/>
              </a:ext>
            </a:extLst>
          </p:cNvPr>
          <p:cNvSpPr/>
          <p:nvPr/>
        </p:nvSpPr>
        <p:spPr>
          <a:xfrm rot="5400000">
            <a:off x="2838021" y="1995735"/>
            <a:ext cx="324707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771076F1-943A-B5BB-1C56-3D034058D7A1}"/>
              </a:ext>
            </a:extLst>
          </p:cNvPr>
          <p:cNvSpPr/>
          <p:nvPr/>
        </p:nvSpPr>
        <p:spPr>
          <a:xfrm rot="8100000">
            <a:off x="2343444" y="3162734"/>
            <a:ext cx="1313865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0CDE8392-DC34-DA2E-8652-D896764CA41C}"/>
              </a:ext>
            </a:extLst>
          </p:cNvPr>
          <p:cNvSpPr/>
          <p:nvPr/>
        </p:nvSpPr>
        <p:spPr>
          <a:xfrm rot="2700000">
            <a:off x="2407420" y="3162656"/>
            <a:ext cx="1313865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0F5CAAB-F7E7-725E-3FAB-B3ED72240A80}"/>
              </a:ext>
            </a:extLst>
          </p:cNvPr>
          <p:cNvSpPr/>
          <p:nvPr/>
        </p:nvSpPr>
        <p:spPr>
          <a:xfrm rot="5400000">
            <a:off x="2487028" y="3162737"/>
            <a:ext cx="1026694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AD963180-F6AE-F092-8610-CA8FFD0689B7}"/>
              </a:ext>
            </a:extLst>
          </p:cNvPr>
          <p:cNvSpPr/>
          <p:nvPr/>
        </p:nvSpPr>
        <p:spPr>
          <a:xfrm rot="8100000">
            <a:off x="3850862" y="3162734"/>
            <a:ext cx="1313865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3D95FF40-36C0-642E-E830-BDE46758B956}"/>
              </a:ext>
            </a:extLst>
          </p:cNvPr>
          <p:cNvSpPr/>
          <p:nvPr/>
        </p:nvSpPr>
        <p:spPr>
          <a:xfrm rot="2700000">
            <a:off x="3914838" y="3162656"/>
            <a:ext cx="1313865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25D406C-4D46-C979-7787-CC97DBB9131C}"/>
              </a:ext>
            </a:extLst>
          </p:cNvPr>
          <p:cNvSpPr/>
          <p:nvPr/>
        </p:nvSpPr>
        <p:spPr>
          <a:xfrm rot="5400000">
            <a:off x="3994446" y="3162737"/>
            <a:ext cx="1026694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8C1A9EE-2A91-5FD4-87E2-3FE4FB46FBA2}"/>
              </a:ext>
            </a:extLst>
          </p:cNvPr>
          <p:cNvSpPr/>
          <p:nvPr/>
        </p:nvSpPr>
        <p:spPr>
          <a:xfrm rot="8100000">
            <a:off x="5352373" y="3162732"/>
            <a:ext cx="1313865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54936F56-E1CB-C864-56F7-A3E613553C9E}"/>
              </a:ext>
            </a:extLst>
          </p:cNvPr>
          <p:cNvSpPr/>
          <p:nvPr/>
        </p:nvSpPr>
        <p:spPr>
          <a:xfrm rot="2700000">
            <a:off x="5416349" y="3162654"/>
            <a:ext cx="1313865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9710A69-D2D2-9242-063D-45D79BC0CCCB}"/>
              </a:ext>
            </a:extLst>
          </p:cNvPr>
          <p:cNvSpPr/>
          <p:nvPr/>
        </p:nvSpPr>
        <p:spPr>
          <a:xfrm rot="5400000">
            <a:off x="5495957" y="3162735"/>
            <a:ext cx="1026694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6EDE9032-EC68-E243-73B3-84509C5B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068169"/>
            <a:ext cx="2006600" cy="200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EAED5-3820-5E82-677D-8FDA6A2F9693}"/>
              </a:ext>
            </a:extLst>
          </p:cNvPr>
          <p:cNvSpPr txBox="1"/>
          <p:nvPr/>
        </p:nvSpPr>
        <p:spPr>
          <a:xfrm>
            <a:off x="3363976" y="3429000"/>
            <a:ext cx="2416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0CE15-57F4-E5DC-648B-21924839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73" y="234950"/>
            <a:ext cx="368785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69AFA9-A2B7-044C-FD7B-0A7273038202}"/>
              </a:ext>
            </a:extLst>
          </p:cNvPr>
          <p:cNvSpPr txBox="1"/>
          <p:nvPr/>
        </p:nvSpPr>
        <p:spPr>
          <a:xfrm>
            <a:off x="1175878" y="2110085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</a:t>
            </a:r>
            <a:r>
              <a:rPr lang="en-US" sz="2400" dirty="0" err="1">
                <a:solidFill>
                  <a:schemeClr val="bg1"/>
                </a:solidFill>
              </a:rPr>
              <a:t>github.com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quantrpeter</a:t>
            </a:r>
            <a:r>
              <a:rPr lang="en-US" sz="2400" dirty="0">
                <a:solidFill>
                  <a:schemeClr val="bg1"/>
                </a:solidFill>
              </a:rPr>
              <a:t>/leetcode-lesson-2</a:t>
            </a:r>
          </a:p>
        </p:txBody>
      </p:sp>
    </p:spTree>
    <p:extLst>
      <p:ext uri="{BB962C8B-B14F-4D97-AF65-F5344CB8AC3E}">
        <p14:creationId xmlns:p14="http://schemas.microsoft.com/office/powerpoint/2010/main" val="12546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53881A-C6D2-3B2D-D544-5853C402A4BC}"/>
              </a:ext>
            </a:extLst>
          </p:cNvPr>
          <p:cNvSpPr txBox="1"/>
          <p:nvPr/>
        </p:nvSpPr>
        <p:spPr>
          <a:xfrm>
            <a:off x="304860" y="217259"/>
            <a:ext cx="8534279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Sort an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Find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Check array equal or mismatch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Compare two arrays lexicographically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stream from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Min, max, avg of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Filling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Reverse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Next greater element (NGE)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Changing array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unmodifiable/immutable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Mapping a default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Computing whether absent/present in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Removal from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Comparing two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Copying </a:t>
            </a:r>
            <a:r>
              <a:rPr lang="en-US" sz="2000" dirty="0" err="1">
                <a:solidFill>
                  <a:schemeClr val="tx1"/>
                </a:solidFill>
              </a:rPr>
              <a:t>hashmap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Sorting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Remove elements that match a predicate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Convert collection into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Filtering 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Replace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Thread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Trie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Tuple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Union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Bloom filter</a:t>
            </a:r>
          </a:p>
        </p:txBody>
      </p:sp>
    </p:spTree>
    <p:extLst>
      <p:ext uri="{BB962C8B-B14F-4D97-AF65-F5344CB8AC3E}">
        <p14:creationId xmlns:p14="http://schemas.microsoft.com/office/powerpoint/2010/main" val="126684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BFB3F-3097-3582-AAE5-1C46B00D96A4}"/>
              </a:ext>
            </a:extLst>
          </p:cNvPr>
          <p:cNvSpPr/>
          <p:nvPr/>
        </p:nvSpPr>
        <p:spPr>
          <a:xfrm>
            <a:off x="2907505" y="614363"/>
            <a:ext cx="3328987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F835D-46CF-AAB4-3B2E-9403AFFA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06" y="724101"/>
            <a:ext cx="3583987" cy="498219"/>
          </a:xfrm>
        </p:spPr>
        <p:txBody>
          <a:bodyPr/>
          <a:lstStyle/>
          <a:p>
            <a:pPr algn="ctr"/>
            <a:r>
              <a:rPr lang="en-US"/>
              <a:t>Sort an array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E400B-8F7F-EDAB-8A66-5F0A760FF8CB}"/>
              </a:ext>
            </a:extLst>
          </p:cNvPr>
          <p:cNvSpPr txBox="1"/>
          <p:nvPr/>
        </p:nvSpPr>
        <p:spPr>
          <a:xfrm>
            <a:off x="2095198" y="1238451"/>
            <a:ext cx="4953600" cy="332398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SortArray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int x[] = {1, 43, 2, -23, 10};</a:t>
            </a:r>
          </a:p>
          <a:p>
            <a:r>
              <a:rPr lang="en-US" dirty="0"/>
              <a:t>		</a:t>
            </a:r>
            <a:r>
              <a:rPr lang="en-US" dirty="0" err="1"/>
              <a:t>Arrays.sort</a:t>
            </a:r>
            <a:r>
              <a:rPr lang="en-US" dirty="0"/>
              <a:t>(x);</a:t>
            </a:r>
          </a:p>
          <a:p>
            <a:endParaRPr lang="en-US" dirty="0"/>
          </a:p>
          <a:p>
            <a:r>
              <a:rPr lang="en-US" dirty="0"/>
              <a:t>		for (int temp : x) {</a:t>
            </a:r>
          </a:p>
          <a:p>
            <a:r>
              <a:rPr lang="en-US" dirty="0"/>
              <a:t>			</a:t>
            </a:r>
            <a:r>
              <a:rPr lang="en-US" dirty="0" err="1"/>
              <a:t>System.out.println</a:t>
            </a:r>
            <a:r>
              <a:rPr lang="en-US" dirty="0"/>
              <a:t>(temp);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55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DFDD-3315-2939-E7BD-B5635B5E1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ED1E30-19FF-22C6-74F6-3BFDA1B27368}"/>
              </a:ext>
            </a:extLst>
          </p:cNvPr>
          <p:cNvSpPr/>
          <p:nvPr/>
        </p:nvSpPr>
        <p:spPr>
          <a:xfrm>
            <a:off x="2907505" y="614363"/>
            <a:ext cx="3328987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2CD9D-9BBF-3B5B-5F60-60F2DBAF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06" y="724101"/>
            <a:ext cx="3583987" cy="498219"/>
          </a:xfrm>
        </p:spPr>
        <p:txBody>
          <a:bodyPr/>
          <a:lstStyle/>
          <a:p>
            <a:pPr algn="ctr"/>
            <a:r>
              <a:rPr lang="en-US"/>
              <a:t>Comparator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39A5A-BA25-617F-0FE3-D91B39EBCB18}"/>
              </a:ext>
            </a:extLst>
          </p:cNvPr>
          <p:cNvSpPr txBox="1"/>
          <p:nvPr/>
        </p:nvSpPr>
        <p:spPr>
          <a:xfrm>
            <a:off x="1390520" y="1238451"/>
            <a:ext cx="6334746" cy="38625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700"/>
          </a:p>
          <a:p>
            <a:r>
              <a:rPr lang="en-US" sz="700"/>
              <a:t>import java.util.Arrays;</a:t>
            </a:r>
          </a:p>
          <a:p>
            <a:r>
              <a:rPr lang="en-US" sz="700"/>
              <a:t>import java.util.Comparator;</a:t>
            </a:r>
          </a:p>
          <a:p>
            <a:r>
              <a:rPr lang="en-US" sz="700"/>
              <a:t>import org.junit.Test;</a:t>
            </a:r>
          </a:p>
          <a:p>
            <a:endParaRPr lang="en-US" sz="700"/>
          </a:p>
          <a:p>
            <a:r>
              <a:rPr lang="en-US" sz="700"/>
              <a:t>public class Test1 {</a:t>
            </a:r>
          </a:p>
          <a:p>
            <a:endParaRPr lang="en-US" sz="700"/>
          </a:p>
          <a:p>
            <a:r>
              <a:rPr lang="en-US" sz="700"/>
              <a:t>	@Test</a:t>
            </a:r>
          </a:p>
          <a:p>
            <a:r>
              <a:rPr lang="en-US" sz="700"/>
              <a:t>	public void test() {</a:t>
            </a:r>
          </a:p>
          <a:p>
            <a:r>
              <a:rPr lang="en-US" sz="700"/>
              <a:t>		int x[] = {1, 43, 2, -23, 10};</a:t>
            </a:r>
          </a:p>
          <a:p>
            <a:r>
              <a:rPr lang="en-US" sz="700"/>
              <a:t>		Arrays.sort(x);</a:t>
            </a:r>
          </a:p>
          <a:p>
            <a:endParaRPr lang="en-US" sz="700"/>
          </a:p>
          <a:p>
            <a:r>
              <a:rPr lang="en-US" sz="700"/>
              <a:t>		for (int temp : x) {</a:t>
            </a:r>
          </a:p>
          <a:p>
            <a:r>
              <a:rPr lang="en-US" sz="700"/>
              <a:t>			System.out.println(temp);</a:t>
            </a:r>
          </a:p>
          <a:p>
            <a:r>
              <a:rPr lang="en-US" sz="700"/>
              <a:t>		}</a:t>
            </a:r>
          </a:p>
          <a:p>
            <a:endParaRPr lang="en-US" sz="700"/>
          </a:p>
          <a:p>
            <a:r>
              <a:rPr lang="en-US" sz="700"/>
              <a:t>		String names[] = {"peter", "mary", "susan"};</a:t>
            </a:r>
          </a:p>
          <a:p>
            <a:r>
              <a:rPr lang="en-US" sz="700"/>
              <a:t>		Arrays.sort(names, new Comparator&lt;String&gt;() {</a:t>
            </a:r>
          </a:p>
          <a:p>
            <a:r>
              <a:rPr lang="en-US" sz="700"/>
              <a:t>			@Override</a:t>
            </a:r>
          </a:p>
          <a:p>
            <a:r>
              <a:rPr lang="en-US" sz="700"/>
              <a:t>			public int compare(String o1, String o2) {</a:t>
            </a:r>
          </a:p>
          <a:p>
            <a:r>
              <a:rPr lang="en-US" sz="700"/>
              <a:t>				System.out.println(o1 + " == " + o2);</a:t>
            </a:r>
          </a:p>
          <a:p>
            <a:r>
              <a:rPr lang="en-US" sz="700"/>
              <a:t>				if (o1.equals("mary") || o1.equals("susan")) {</a:t>
            </a:r>
          </a:p>
          <a:p>
            <a:r>
              <a:rPr lang="en-US" sz="700"/>
              <a:t>					return -1;</a:t>
            </a:r>
          </a:p>
          <a:p>
            <a:r>
              <a:rPr lang="en-US" sz="700"/>
              <a:t>				}</a:t>
            </a:r>
          </a:p>
          <a:p>
            <a:r>
              <a:rPr lang="en-US" sz="700"/>
              <a:t>				return 0;</a:t>
            </a:r>
          </a:p>
          <a:p>
            <a:r>
              <a:rPr lang="en-US" sz="700"/>
              <a:t>			}</a:t>
            </a:r>
          </a:p>
          <a:p>
            <a:endParaRPr lang="en-US" sz="700"/>
          </a:p>
          <a:p>
            <a:r>
              <a:rPr lang="en-US" sz="700"/>
              <a:t>		});</a:t>
            </a:r>
          </a:p>
          <a:p>
            <a:endParaRPr lang="en-US" sz="700"/>
          </a:p>
          <a:p>
            <a:r>
              <a:rPr lang="en-US" sz="700"/>
              <a:t>		for (String temp : names) {</a:t>
            </a:r>
          </a:p>
          <a:p>
            <a:r>
              <a:rPr lang="en-US" sz="700"/>
              <a:t>			System.out.println(temp);</a:t>
            </a:r>
          </a:p>
          <a:p>
            <a:r>
              <a:rPr lang="en-US" sz="700"/>
              <a:t>		}</a:t>
            </a:r>
          </a:p>
          <a:p>
            <a:r>
              <a:rPr lang="en-US" sz="700"/>
              <a:t>	}</a:t>
            </a:r>
          </a:p>
          <a:p>
            <a:endParaRPr lang="en-US" sz="700"/>
          </a:p>
          <a:p>
            <a:r>
              <a:rPr lang="en-US" sz="700"/>
              <a:t>}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1228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5911A-FA42-F01C-3612-22DC63ACE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A4FCBF-FE48-F345-1831-659F22FD4AA2}"/>
              </a:ext>
            </a:extLst>
          </p:cNvPr>
          <p:cNvSpPr/>
          <p:nvPr/>
        </p:nvSpPr>
        <p:spPr>
          <a:xfrm>
            <a:off x="2907505" y="614363"/>
            <a:ext cx="3328987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634E-9EB4-BD69-DA8C-3EE1087B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06" y="724101"/>
            <a:ext cx="3583987" cy="498219"/>
          </a:xfrm>
        </p:spPr>
        <p:txBody>
          <a:bodyPr/>
          <a:lstStyle/>
          <a:p>
            <a:pPr algn="ctr"/>
            <a:r>
              <a:rPr lang="en-US"/>
              <a:t>Comparator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8B6BD-ACD1-909E-5B44-8E6DED7653EE}"/>
              </a:ext>
            </a:extLst>
          </p:cNvPr>
          <p:cNvSpPr txBox="1"/>
          <p:nvPr/>
        </p:nvSpPr>
        <p:spPr>
          <a:xfrm>
            <a:off x="1390520" y="1238451"/>
            <a:ext cx="6334746" cy="30008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		Person person1 = new Person("Peter", 44, "hk");</a:t>
            </a:r>
          </a:p>
          <a:p>
            <a:r>
              <a:rPr lang="en-US" sz="900"/>
              <a:t>		Person person2 = new Person("Susan", 12, "usa");</a:t>
            </a:r>
          </a:p>
          <a:p>
            <a:r>
              <a:rPr lang="en-US" sz="900"/>
              <a:t>		Person person3 = new Person("John", 13, "hk");</a:t>
            </a:r>
          </a:p>
          <a:p>
            <a:endParaRPr lang="en-US" sz="900"/>
          </a:p>
          <a:p>
            <a:r>
              <a:rPr lang="en-US" sz="900"/>
              <a:t>		Person people[] = {person1, person2, person3};</a:t>
            </a:r>
          </a:p>
          <a:p>
            <a:endParaRPr lang="en-US" sz="900"/>
          </a:p>
          <a:p>
            <a:r>
              <a:rPr lang="en-US" sz="900"/>
              <a:t>		Arrays.sort(people, new Comparator&lt;Person&gt;() {</a:t>
            </a:r>
          </a:p>
          <a:p>
            <a:r>
              <a:rPr lang="en-US" sz="900"/>
              <a:t>			@Override</a:t>
            </a:r>
          </a:p>
          <a:p>
            <a:r>
              <a:rPr lang="en-US" sz="900"/>
              <a:t>			public int compare(String o1, String o2) {</a:t>
            </a:r>
          </a:p>
          <a:p>
            <a:r>
              <a:rPr lang="en-US" sz="900"/>
              <a:t>				System.out.println(o1 + " == " + o2);</a:t>
            </a:r>
          </a:p>
          <a:p>
            <a:r>
              <a:rPr lang="en-US" sz="900"/>
              <a:t>				if (o1.equals("mary") || o1.equals("susan")) {</a:t>
            </a:r>
          </a:p>
          <a:p>
            <a:r>
              <a:rPr lang="en-US" sz="900"/>
              <a:t>					return -1;</a:t>
            </a:r>
          </a:p>
          <a:p>
            <a:r>
              <a:rPr lang="en-US" sz="900"/>
              <a:t>				}</a:t>
            </a:r>
          </a:p>
          <a:p>
            <a:r>
              <a:rPr lang="en-US" sz="900"/>
              <a:t>				return 0;</a:t>
            </a:r>
          </a:p>
          <a:p>
            <a:r>
              <a:rPr lang="en-US" sz="900"/>
              <a:t>			}</a:t>
            </a:r>
          </a:p>
          <a:p>
            <a:endParaRPr lang="en-US" sz="900"/>
          </a:p>
          <a:p>
            <a:r>
              <a:rPr lang="en-US" sz="900"/>
              <a:t>		});</a:t>
            </a:r>
          </a:p>
          <a:p>
            <a:endParaRPr lang="en-US" sz="900"/>
          </a:p>
          <a:p>
            <a:r>
              <a:rPr lang="en-US" sz="900"/>
              <a:t>		for (String temp : names) {</a:t>
            </a:r>
          </a:p>
          <a:p>
            <a:r>
              <a:rPr lang="en-US" sz="900"/>
              <a:t>			System.out.println(temp);</a:t>
            </a:r>
          </a:p>
          <a:p>
            <a:r>
              <a:rPr lang="en-US" sz="900"/>
              <a:t>		}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9987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817A9-98AD-C09E-E2D0-91B3400E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36A32C-B754-1D74-1D61-69C9C790353D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108C5-E924-087B-5F6A-72B9EE0A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724101"/>
            <a:ext cx="6042167" cy="498219"/>
          </a:xfrm>
        </p:spPr>
        <p:txBody>
          <a:bodyPr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Find Element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6FA8A-154C-2DBC-C6FE-92EF2EA51EA5}"/>
              </a:ext>
            </a:extLst>
          </p:cNvPr>
          <p:cNvSpPr txBox="1"/>
          <p:nvPr/>
        </p:nvSpPr>
        <p:spPr>
          <a:xfrm>
            <a:off x="1537985" y="1310856"/>
            <a:ext cx="6168676" cy="310854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FindElement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String x[] = {"peter", "</a:t>
            </a:r>
            <a:r>
              <a:rPr lang="en-US" dirty="0" err="1"/>
              <a:t>mary</a:t>
            </a:r>
            <a:r>
              <a:rPr lang="en-US" dirty="0"/>
              <a:t>", "</a:t>
            </a:r>
            <a:r>
              <a:rPr lang="en-US" dirty="0" err="1"/>
              <a:t>susan</a:t>
            </a:r>
            <a:r>
              <a:rPr lang="en-US" dirty="0"/>
              <a:t>"};</a:t>
            </a:r>
          </a:p>
          <a:p>
            <a:r>
              <a:rPr lang="en-US" dirty="0"/>
              <a:t>		</a:t>
            </a:r>
            <a:r>
              <a:rPr lang="en-US" dirty="0" err="1"/>
              <a:t>Arrays.sort</a:t>
            </a:r>
            <a:r>
              <a:rPr lang="en-US" dirty="0"/>
              <a:t>(x);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Arrays.binarySearch</a:t>
            </a:r>
            <a:r>
              <a:rPr lang="en-US" dirty="0"/>
              <a:t>(x, "peter"));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Arrays.binarySearch</a:t>
            </a:r>
            <a:r>
              <a:rPr lang="en-US" dirty="0"/>
              <a:t>(x, "</a:t>
            </a:r>
            <a:r>
              <a:rPr lang="en-US" dirty="0" err="1"/>
              <a:t>mary</a:t>
            </a:r>
            <a:r>
              <a:rPr lang="en-US" dirty="0"/>
              <a:t>"));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Arrays.binarySearch</a:t>
            </a:r>
            <a:r>
              <a:rPr lang="en-US" dirty="0"/>
              <a:t>(x, "</a:t>
            </a:r>
            <a:r>
              <a:rPr lang="en-US" dirty="0" err="1"/>
              <a:t>susan</a:t>
            </a:r>
            <a:r>
              <a:rPr lang="en-US" dirty="0"/>
              <a:t>"));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741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FE22D-860A-75D3-A3EB-FF5A0750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EEC3F-7D5B-583F-06B0-7F4EAC003E9E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3247F-C2AC-2F31-4000-16A914F1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724101"/>
            <a:ext cx="6042167" cy="49821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Check array equal or mismatch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08947-953F-4429-E3A9-3CE6258BFDE2}"/>
              </a:ext>
            </a:extLst>
          </p:cNvPr>
          <p:cNvSpPr txBox="1"/>
          <p:nvPr/>
        </p:nvSpPr>
        <p:spPr>
          <a:xfrm>
            <a:off x="1508264" y="1310856"/>
            <a:ext cx="6354625" cy="310854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java.util.Arrays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CheckArrayEquals</a:t>
            </a:r>
            <a:r>
              <a:rPr lang="en-US" dirty="0"/>
              <a:t> {</a:t>
            </a:r>
          </a:p>
          <a:p>
            <a:endParaRPr lang="en-US" dirty="0"/>
          </a:p>
          <a:p>
            <a:r>
              <a:rPr lang="en-US" dirty="0"/>
              <a:t>	@Test</a:t>
            </a:r>
          </a:p>
          <a:p>
            <a:r>
              <a:rPr lang="en-US" dirty="0"/>
              <a:t>	public void test() {</a:t>
            </a:r>
          </a:p>
          <a:p>
            <a:r>
              <a:rPr lang="en-US" dirty="0"/>
              <a:t>		String x3[] = {"peter", "</a:t>
            </a:r>
            <a:r>
              <a:rPr lang="en-US" dirty="0" err="1"/>
              <a:t>mary</a:t>
            </a:r>
            <a:r>
              <a:rPr lang="en-US" dirty="0"/>
              <a:t>", "</a:t>
            </a:r>
            <a:r>
              <a:rPr lang="en-US" dirty="0" err="1"/>
              <a:t>susan</a:t>
            </a:r>
            <a:r>
              <a:rPr lang="en-US" dirty="0"/>
              <a:t>", "11", "22", "33"};</a:t>
            </a:r>
          </a:p>
          <a:p>
            <a:r>
              <a:rPr lang="en-US" dirty="0"/>
              <a:t>		String x4[] = {"peter", "</a:t>
            </a:r>
            <a:r>
              <a:rPr lang="en-US" dirty="0" err="1"/>
              <a:t>susan</a:t>
            </a:r>
            <a:r>
              <a:rPr lang="en-US" dirty="0"/>
              <a:t>", "</a:t>
            </a:r>
            <a:r>
              <a:rPr lang="en-US" dirty="0" err="1"/>
              <a:t>mary</a:t>
            </a:r>
            <a:r>
              <a:rPr lang="en-US" dirty="0"/>
              <a:t>", "11", "22", "33"};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Arrays.equals</a:t>
            </a:r>
            <a:r>
              <a:rPr lang="en-US" dirty="0"/>
              <a:t>(x3, 3, 5, x4, 3, 5));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2502743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1421</Words>
  <Application>Microsoft Macintosh PowerPoint</Application>
  <PresentationFormat>On-screen Show (16:9)</PresentationFormat>
  <Paragraphs>246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Gantari</vt:lpstr>
      <vt:lpstr>Gantari ExtraBold</vt:lpstr>
      <vt:lpstr>Hiragino Kaku Gothic Std W8</vt:lpstr>
      <vt:lpstr>Proxima Nova</vt:lpstr>
      <vt:lpstr>Arial</vt:lpstr>
      <vt:lpstr>Pasos para estudiar un texto by Slidesgo</vt:lpstr>
      <vt:lpstr>Slidesgo Final Pages</vt:lpstr>
      <vt:lpstr>LeetCode訓練營 第2堂</vt:lpstr>
      <vt:lpstr>PowerPoint Presentation</vt:lpstr>
      <vt:lpstr>PowerPoint Presentation</vt:lpstr>
      <vt:lpstr>PowerPoint Presentation</vt:lpstr>
      <vt:lpstr>Sort an array</vt:lpstr>
      <vt:lpstr>Comparator</vt:lpstr>
      <vt:lpstr>Comparator</vt:lpstr>
      <vt:lpstr>Find Element</vt:lpstr>
      <vt:lpstr>Check array equal or mismatch</vt:lpstr>
      <vt:lpstr>Check array equal or mismatch</vt:lpstr>
      <vt:lpstr>Compare two arrays lexicographically</vt:lpstr>
      <vt:lpstr>Create stream from array</vt:lpstr>
      <vt:lpstr>Min, max, avg of array</vt:lpstr>
      <vt:lpstr>Reverse an array</vt:lpstr>
      <vt:lpstr>Filling an array</vt:lpstr>
      <vt:lpstr>Change array size</vt:lpstr>
      <vt:lpstr>功課 : Make it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Peter Cheung</cp:lastModifiedBy>
  <cp:revision>45</cp:revision>
  <dcterms:modified xsi:type="dcterms:W3CDTF">2024-10-16T10:18:48Z</dcterms:modified>
</cp:coreProperties>
</file>