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6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3"/>
    <p:restoredTop sz="94717"/>
  </p:normalViewPr>
  <p:slideViewPr>
    <p:cSldViewPr snapToGrid="0">
      <p:cViewPr varScale="1">
        <p:scale>
          <a:sx n="152" d="100"/>
          <a:sy n="152" d="100"/>
        </p:scale>
        <p:origin x="1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07:58:5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27856 13320 24575,'-1'0'0,"-1"-1"0,1 1 0,-1-1 0,1 1 0,0-1 0,-1 1 0,1-1 0,0 0 0,-1 0 0,1 1 0,0-1 0,0 0 0,0 0 0,0 0 0,-2-3 0,-17-21 0,14 15 0,-115-171 0,38 52 0,-6-3 0,-346-482 0,66 131 0,20-17 0,-11-72 0,218 367 0,16 27 0,-21-57 0,-262-388 0,316 489 0,-105-204 0,35 45 0,-37-132 0,155 314 0,-76-157 0,-5 30 0,-102-179 0,19 52 0,-57-96 0,181 330 0,-127-149 0,-121-101 0,328 376 0,-420-422 0,382 387 0,-185-196 0,148 150 0,-31-33 0,-254-257 0,-479-364 0,461 384 0,194 173 0,-133-130 0,-201-183 0,296 291 0,-178-150 0,206 188 0,-58-44 0,121 107 0,-224-175 0,284 220 0,-3 3 0,-146-76 0,-188-57 0,206 109 0,-280-70 0,-229 8 0,207 96 0,322 34 0,-551-1 0,492 15 0,-2077-2 0,2128 4 0,1 9 0,-196 38 0,-27 34 0,285-51 0,-141 58 0,73-6 0,-243 142 0,-166 151 0,-304 144 0,747-441 0,-198 132 0,110-8 0,96-71 0,-491 373 0,605-473 0,-306 250 0,270-212 0,3 3 0,-77 100 0,51-39 0,-118 209 0,-19 106 0,197-369 0,-18 28 0,-127 173 0,-101 81 0,275-349 0,-323 445 0,337-461 0,-154 214 0,-72 111 0,-6 64 0,119-194 0,-53 117 0,36-63 0,76-154 0,-270 528 0,-35 85 0,288-574 0,-57 153 0,-67 171 0,133-336 0,-127 188 0,-93 45 0,169-221 0,68-77 0,3 2 0,2 2 0,2 1 0,-56 133 0,86-177 0,-245 565 0,203-480 0,-59 178 0,47-72 0,-36 116 0,-14 47 0,-37 336 0,59-199 0,46-61 0,43-426 342,3-13-2049,5-25-5119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2339-953D-2038-4BC3-6A9DE14FD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02B57-7662-7155-960A-7B7F2B788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0E6F4-D7D4-126B-9A7F-15B8F74F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657CB-6613-AEED-55D1-28574342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EB912-D852-8BBC-AB98-F057A1CD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FCA2-9DC6-3379-8719-66763E2A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E9CD7-1FBD-8B2D-FE75-4E573D7EF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CEF68-34F4-C2CE-5DB7-7265146C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B3ED5-954E-0B05-D8D7-25DAFD0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C1E7-2E8D-121B-0200-CAB5CDE9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756E0-F932-76D0-B7E2-D12183969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60905-B850-A5E3-9765-A840BC990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50D3-1B01-57D9-C9BA-9A4958A4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E0522-CABE-A7B7-6D4A-9A58A398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0AC2-0B35-9E3C-D649-7E37FD97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E9B6-C336-DEE0-CF68-7E5F065E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72B0-578C-97AA-D12D-E0A4D748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1415E-B08C-E3F2-7C40-77902D8E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0375-FA68-39F4-A6F4-C84153C2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18D1-75CD-A85B-98DD-28EC0940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E44D-8558-2A4F-3AE9-752E9031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D140-228F-9A7A-0975-D7844EC6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E3B6-52B1-408B-A5B3-F90D08CF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F11D3-F303-14D6-3E9A-4BF8E1BD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042D0-F6CE-CFCA-274E-49194A83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5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B553-5214-00DC-04F0-306CFF8E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5413-3714-5551-4D9B-AB645E1C5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A3FE8-4DED-D45F-D96A-E1B67861B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B1DB6-9CE0-A8D6-7124-702DBA83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0A130-1D48-20DC-F379-8C8551AF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6507-8BB2-8C11-7E75-775F8299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3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F0E8-84FC-C480-DDF5-2EF8E143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A9041-2840-E0F0-861B-51D5F9E9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C401B-7BC3-05A0-185E-6A529979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5EAC6-4490-9AD8-C705-474E829BB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62575-A6C9-5D7C-3C7B-C14CC2C2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9AC8D-FE4C-2234-FB88-F10BDC59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AD5CB-9367-A897-AB78-BA2D5721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61293-8776-2516-19DA-9F136DAD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ABE-CD12-6CEE-6075-85FF1A66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CE6EE-C12C-890C-23AF-954D2C9C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A389D-303B-2988-5E4E-F7D75BBA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F931B-1FCE-26D2-4487-216CA039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C8D23-2F12-861E-0FE8-07709FF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E3B8C-53EA-F141-A512-3304AA2D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3E83-C0AF-F984-C32D-CB092757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3A45-1D6F-0110-E1DB-2C22870F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2A925-FDD7-1612-6B72-7B6362B1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A22E9-449F-022F-5AE8-E6B6415D8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D444E-0797-2CAB-06D0-205F0230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7EF6-F2C3-4C7D-C5EC-F7DF8FA5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F908E-2C55-F506-7E18-3AE6A87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3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312A-2C83-B5FA-C28F-C2CBA436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8FB68-91AF-14F2-14CB-4C3CA2372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117EC-062E-E540-6ABD-0BA24E9BD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3E113-95FD-D1F9-99DA-83F91726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0A84B-845A-31A1-48B3-E6C3F213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1E0CD-8DCB-649B-5F6D-078F8675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60D33-A528-6075-AC2E-67E7C8A7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D0CCA-3FC4-EC5A-B86F-52B912A80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2AD4D-AEE9-4302-D0F7-BB7B0F879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935D73-556A-D848-8582-124E087F105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6B4A-B3A9-4352-0FF1-017C06F4E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4E45B-E62F-A7F1-E7E2-0D43410ED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3BE429-6618-D440-9D11-F1ECA5992B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and white sign&#10;&#10;Description automatically generated">
            <a:extLst>
              <a:ext uri="{FF2B5EF4-FFF2-40B4-BE49-F238E27FC236}">
                <a16:creationId xmlns:a16="http://schemas.microsoft.com/office/drawing/2014/main" id="{DF4FD31D-5E7B-B717-8F21-CD8F6C5DC2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46516" y="6480492"/>
            <a:ext cx="1378824" cy="2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F63F86-9056-97C8-6BF8-1CAB061A8F85}"/>
              </a:ext>
            </a:extLst>
          </p:cNvPr>
          <p:cNvSpPr txBox="1">
            <a:spLocks/>
          </p:cNvSpPr>
          <p:nvPr/>
        </p:nvSpPr>
        <p:spPr>
          <a:xfrm>
            <a:off x="690325" y="935919"/>
            <a:ext cx="6907680" cy="478213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5000"/>
              </a:lnSpc>
              <a:spcAft>
                <a:spcPts val="600"/>
              </a:spcAft>
            </a:pPr>
            <a:r>
              <a:rPr lang="en-US" sz="8000" b="1" dirty="0">
                <a:ln w="41275">
                  <a:noFill/>
                </a:ln>
                <a:solidFill>
                  <a:srgbClr val="A36700"/>
                </a:solidFill>
                <a:latin typeface="Nordique Inline" panose="020F0502020204030204" pitchFamily="34" charset="0"/>
                <a:ea typeface="Source Sans Pro Black" panose="020B0503030403020204" pitchFamily="34" charset="0"/>
                <a:cs typeface="Nordique Inline" panose="020F0502020204030204" pitchFamily="34" charset="0"/>
              </a:rPr>
              <a:t>Python</a:t>
            </a:r>
          </a:p>
          <a:p>
            <a:pPr algn="l">
              <a:lnSpc>
                <a:spcPct val="75000"/>
              </a:lnSpc>
              <a:spcAft>
                <a:spcPts val="600"/>
              </a:spcAft>
            </a:pPr>
            <a:r>
              <a:rPr lang="en-US" sz="8000" b="1" dirty="0">
                <a:ln w="41275">
                  <a:noFill/>
                </a:ln>
                <a:solidFill>
                  <a:srgbClr val="A36700"/>
                </a:solidFill>
                <a:latin typeface="Nordique Inline" panose="020F0502020204030204" pitchFamily="34" charset="0"/>
                <a:cs typeface="Nordique Inline" panose="020F0502020204030204" pitchFamily="34" charset="0"/>
              </a:rPr>
              <a:t>Machine Learning</a:t>
            </a:r>
          </a:p>
          <a:p>
            <a:pPr algn="l">
              <a:lnSpc>
                <a:spcPct val="75000"/>
              </a:lnSpc>
              <a:spcAft>
                <a:spcPts val="600"/>
              </a:spcAft>
            </a:pPr>
            <a:endParaRPr lang="en-US" sz="8000" b="1" dirty="0">
              <a:ln w="41275">
                <a:noFill/>
              </a:ln>
              <a:solidFill>
                <a:srgbClr val="A36700"/>
              </a:solidFill>
              <a:latin typeface="Nordique Inline" panose="020F0502020204030204" pitchFamily="34" charset="0"/>
              <a:cs typeface="Nordique Inline" panose="020F0502020204030204" pitchFamily="34" charset="0"/>
            </a:endParaRPr>
          </a:p>
          <a:p>
            <a:pPr algn="l">
              <a:lnSpc>
                <a:spcPct val="75000"/>
              </a:lnSpc>
              <a:spcAft>
                <a:spcPts val="600"/>
              </a:spcAft>
            </a:pPr>
            <a:r>
              <a:rPr lang="en-US" sz="8000" b="1">
                <a:ln w="41275">
                  <a:noFill/>
                </a:ln>
                <a:solidFill>
                  <a:srgbClr val="A36700"/>
                </a:solidFill>
                <a:latin typeface="Nordique Inline" panose="020F0502020204030204" pitchFamily="34" charset="0"/>
                <a:cs typeface="Nordique Inline" panose="020F0502020204030204" pitchFamily="34" charset="0"/>
              </a:rPr>
              <a:t>Lesson 4</a:t>
            </a:r>
            <a:endParaRPr lang="en-US" sz="8000" b="1" dirty="0">
              <a:ln w="41275">
                <a:noFill/>
              </a:ln>
              <a:solidFill>
                <a:srgbClr val="A36700"/>
              </a:solidFill>
              <a:latin typeface="Nordique Inline" panose="020F0502020204030204" pitchFamily="34" charset="0"/>
              <a:cs typeface="Nordique Inline" panose="020F0502020204030204" pitchFamily="34" charset="0"/>
            </a:endParaRPr>
          </a:p>
        </p:txBody>
      </p:sp>
      <p:pic>
        <p:nvPicPr>
          <p:cNvPr id="5" name="Graphic 4" descr="Dog">
            <a:extLst>
              <a:ext uri="{FF2B5EF4-FFF2-40B4-BE49-F238E27FC236}">
                <a16:creationId xmlns:a16="http://schemas.microsoft.com/office/drawing/2014/main" id="{A26AD7AF-687D-700B-57BF-03061BA07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35" t="6891" r="17074" b="34372"/>
          <a:stretch/>
        </p:blipFill>
        <p:spPr>
          <a:xfrm>
            <a:off x="7480456" y="0"/>
            <a:ext cx="4711544" cy="595227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E5DB1E-B24A-7202-27BE-B15C81DFB2A6}"/>
              </a:ext>
            </a:extLst>
          </p:cNvPr>
          <p:cNvSpPr txBox="1">
            <a:spLocks/>
          </p:cNvSpPr>
          <p:nvPr/>
        </p:nvSpPr>
        <p:spPr>
          <a:xfrm>
            <a:off x="690324" y="6186475"/>
            <a:ext cx="2734242" cy="52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a typeface="Source Sans Pro" panose="020B0503030403020204" pitchFamily="34" charset="0"/>
              </a:rPr>
              <a:t>Peter Cheung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38A8C8-5AB4-13D7-9595-94D9DBCF9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324" y="5952271"/>
            <a:ext cx="8677751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77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FE57-CB38-AF76-8D9B-CDA51474C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566AB-8924-315A-B7D5-3DE205C340A5}"/>
              </a:ext>
            </a:extLst>
          </p:cNvPr>
          <p:cNvSpPr txBox="1"/>
          <p:nvPr/>
        </p:nvSpPr>
        <p:spPr>
          <a:xfrm>
            <a:off x="3034702" y="2457974"/>
            <a:ext cx="6340197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9600"/>
              <a:t>多項式廻歸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86830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73D11-990D-C40E-41B8-CA3D6467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AAE4D-3AFA-1001-E55F-C16974548EA9}"/>
              </a:ext>
            </a:extLst>
          </p:cNvPr>
          <p:cNvSpPr txBox="1"/>
          <p:nvPr/>
        </p:nvSpPr>
        <p:spPr>
          <a:xfrm>
            <a:off x="278918" y="194632"/>
            <a:ext cx="22365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TW" altLang="en-US" sz="3200" b="1"/>
              <a:t>多項式廻歸</a:t>
            </a:r>
            <a:endParaRPr lang="en-US" sz="3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F95C7-1E54-201D-2A2D-1EF0008C0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31" y="1814363"/>
            <a:ext cx="10453051" cy="28461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CC4830-62D1-CF50-7EF4-0DDFEF859E9C}"/>
              </a:ext>
            </a:extLst>
          </p:cNvPr>
          <p:cNvCxnSpPr/>
          <p:nvPr/>
        </p:nvCxnSpPr>
        <p:spPr>
          <a:xfrm>
            <a:off x="4476609" y="4469650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BDF700-4F4F-CE86-0D6B-15C552289F74}"/>
              </a:ext>
            </a:extLst>
          </p:cNvPr>
          <p:cNvCxnSpPr/>
          <p:nvPr/>
        </p:nvCxnSpPr>
        <p:spPr>
          <a:xfrm>
            <a:off x="5006513" y="4469650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5C1F15-0B03-9AB4-645D-DF4941EBDF53}"/>
              </a:ext>
            </a:extLst>
          </p:cNvPr>
          <p:cNvCxnSpPr/>
          <p:nvPr/>
        </p:nvCxnSpPr>
        <p:spPr>
          <a:xfrm>
            <a:off x="7197438" y="4469650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F7A324-8709-587F-7539-271FEB9AFAB7}"/>
              </a:ext>
            </a:extLst>
          </p:cNvPr>
          <p:cNvCxnSpPr/>
          <p:nvPr/>
        </p:nvCxnSpPr>
        <p:spPr>
          <a:xfrm>
            <a:off x="7677009" y="4469650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EE45B-B380-D278-3D4E-05BCF0579465}"/>
              </a:ext>
            </a:extLst>
          </p:cNvPr>
          <p:cNvCxnSpPr/>
          <p:nvPr/>
        </p:nvCxnSpPr>
        <p:spPr>
          <a:xfrm>
            <a:off x="10635526" y="4477755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DC14C8-AE54-F183-E241-8E56D911C498}"/>
              </a:ext>
            </a:extLst>
          </p:cNvPr>
          <p:cNvCxnSpPr/>
          <p:nvPr/>
        </p:nvCxnSpPr>
        <p:spPr>
          <a:xfrm>
            <a:off x="10020333" y="4469650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40E3F4-00DE-5D55-467A-720D1E579236}"/>
              </a:ext>
            </a:extLst>
          </p:cNvPr>
          <p:cNvCxnSpPr/>
          <p:nvPr/>
        </p:nvCxnSpPr>
        <p:spPr>
          <a:xfrm>
            <a:off x="9392557" y="4477755"/>
            <a:ext cx="1516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1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F3298-67F8-C824-5EC3-1D99EB51F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CC3FE-C130-822F-07CC-858A97388C11}"/>
              </a:ext>
            </a:extLst>
          </p:cNvPr>
          <p:cNvSpPr txBox="1"/>
          <p:nvPr/>
        </p:nvSpPr>
        <p:spPr>
          <a:xfrm>
            <a:off x="278918" y="194632"/>
            <a:ext cx="22365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TW" altLang="en-US" sz="3200" b="1"/>
              <a:t>多項式廻歸</a:t>
            </a:r>
            <a:endParaRPr lang="en-US" sz="3200" b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8D7784-42D6-9E42-A227-52F4E8DE97AE}"/>
              </a:ext>
            </a:extLst>
          </p:cNvPr>
          <p:cNvSpPr/>
          <p:nvPr/>
        </p:nvSpPr>
        <p:spPr>
          <a:xfrm>
            <a:off x="1904301" y="4957892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6401FA-8916-5DA6-81B4-4CF4BC0FED7D}"/>
              </a:ext>
            </a:extLst>
          </p:cNvPr>
          <p:cNvSpPr/>
          <p:nvPr/>
        </p:nvSpPr>
        <p:spPr>
          <a:xfrm>
            <a:off x="2975295" y="3171038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FD0300-2654-F9AC-1B7C-CF1092B8CED1}"/>
              </a:ext>
            </a:extLst>
          </p:cNvPr>
          <p:cNvSpPr/>
          <p:nvPr/>
        </p:nvSpPr>
        <p:spPr>
          <a:xfrm>
            <a:off x="5090719" y="1360414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9FD73A-1F1E-79C2-3E36-750BC9591B66}"/>
              </a:ext>
            </a:extLst>
          </p:cNvPr>
          <p:cNvSpPr/>
          <p:nvPr/>
        </p:nvSpPr>
        <p:spPr>
          <a:xfrm>
            <a:off x="7180976" y="1072392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E38F8-8B8D-8DF7-959F-001B12656AA5}"/>
              </a:ext>
            </a:extLst>
          </p:cNvPr>
          <p:cNvSpPr/>
          <p:nvPr/>
        </p:nvSpPr>
        <p:spPr>
          <a:xfrm>
            <a:off x="9057313" y="2294389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7CB155-CB6A-467C-3582-A2017A5283E7}"/>
              </a:ext>
            </a:extLst>
          </p:cNvPr>
          <p:cNvSpPr/>
          <p:nvPr/>
        </p:nvSpPr>
        <p:spPr>
          <a:xfrm>
            <a:off x="10367394" y="3969391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FA6486-DD78-09A0-D3F7-00CA7444E6E7}"/>
              </a:ext>
            </a:extLst>
          </p:cNvPr>
          <p:cNvSpPr/>
          <p:nvPr/>
        </p:nvSpPr>
        <p:spPr>
          <a:xfrm>
            <a:off x="11237052" y="5518558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9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29330-9C2F-7EC5-4A45-4F3240B4F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DA801-32D1-A2F8-4ADE-0DBF36445F84}"/>
              </a:ext>
            </a:extLst>
          </p:cNvPr>
          <p:cNvSpPr txBox="1"/>
          <p:nvPr/>
        </p:nvSpPr>
        <p:spPr>
          <a:xfrm>
            <a:off x="278918" y="194632"/>
            <a:ext cx="223651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TW" altLang="en-US" sz="3200" b="1"/>
              <a:t>多項式廻歸</a:t>
            </a:r>
            <a:endParaRPr lang="en-US" sz="3200" b="1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3B88B1-73E9-4195-2774-53B6FF4588D6}"/>
              </a:ext>
            </a:extLst>
          </p:cNvPr>
          <p:cNvSpPr/>
          <p:nvPr/>
        </p:nvSpPr>
        <p:spPr>
          <a:xfrm>
            <a:off x="1904301" y="4957892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412110-9AC0-044A-D1D7-D5DCFE510B63}"/>
              </a:ext>
            </a:extLst>
          </p:cNvPr>
          <p:cNvSpPr/>
          <p:nvPr/>
        </p:nvSpPr>
        <p:spPr>
          <a:xfrm>
            <a:off x="2975295" y="3171038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4A239D-59BB-A427-7062-5A2D433AC9B9}"/>
              </a:ext>
            </a:extLst>
          </p:cNvPr>
          <p:cNvSpPr/>
          <p:nvPr/>
        </p:nvSpPr>
        <p:spPr>
          <a:xfrm>
            <a:off x="5090719" y="1360414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078A95-5540-813A-18E5-F74E3A57E4BF}"/>
              </a:ext>
            </a:extLst>
          </p:cNvPr>
          <p:cNvSpPr/>
          <p:nvPr/>
        </p:nvSpPr>
        <p:spPr>
          <a:xfrm>
            <a:off x="7180976" y="1072392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43A563-E968-2C2F-0C89-4529FBDBAB3B}"/>
              </a:ext>
            </a:extLst>
          </p:cNvPr>
          <p:cNvSpPr/>
          <p:nvPr/>
        </p:nvSpPr>
        <p:spPr>
          <a:xfrm>
            <a:off x="9057313" y="2294389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EEDB77-047E-8DC7-EDC2-D2F23E4BA10F}"/>
              </a:ext>
            </a:extLst>
          </p:cNvPr>
          <p:cNvSpPr/>
          <p:nvPr/>
        </p:nvSpPr>
        <p:spPr>
          <a:xfrm>
            <a:off x="10367394" y="3969391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E1DDFF-21D1-1C82-0395-F1CDF36384C3}"/>
              </a:ext>
            </a:extLst>
          </p:cNvPr>
          <p:cNvSpPr/>
          <p:nvPr/>
        </p:nvSpPr>
        <p:spPr>
          <a:xfrm>
            <a:off x="11237052" y="5518558"/>
            <a:ext cx="515923" cy="5159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6C6CE0-5911-1FD3-9ECA-6CBF7B62979F}"/>
                  </a:ext>
                </a:extLst>
              </p14:cNvPr>
              <p14:cNvContentPartPr/>
              <p14:nvPr/>
            </p14:nvContentPartPr>
            <p14:xfrm>
              <a:off x="1766748" y="1374989"/>
              <a:ext cx="10028520" cy="5210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6C6CE0-5911-1FD3-9ECA-6CBF7B6297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7748" y="1365989"/>
                <a:ext cx="10046160" cy="52282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5DCDA1B0-65E6-7842-DF38-362FA4E1302E}"/>
              </a:ext>
            </a:extLst>
          </p:cNvPr>
          <p:cNvSpPr/>
          <p:nvPr/>
        </p:nvSpPr>
        <p:spPr>
          <a:xfrm>
            <a:off x="3873616" y="1688982"/>
            <a:ext cx="364921" cy="374709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966B1B0-0B78-A496-DB60-FB7E10D8A88E}"/>
              </a:ext>
            </a:extLst>
          </p:cNvPr>
          <p:cNvSpPr/>
          <p:nvPr/>
        </p:nvSpPr>
        <p:spPr>
          <a:xfrm>
            <a:off x="8153399" y="2088857"/>
            <a:ext cx="364921" cy="374709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50A0C-3790-76D9-A93B-7C1D9FE2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21" y="262552"/>
            <a:ext cx="10191337" cy="59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0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79E8B-A396-15E7-7060-E75A60C29F25}"/>
              </a:ext>
            </a:extLst>
          </p:cNvPr>
          <p:cNvSpPr txBox="1"/>
          <p:nvPr/>
        </p:nvSpPr>
        <p:spPr>
          <a:xfrm>
            <a:off x="1831984" y="2357306"/>
            <a:ext cx="8166787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9600"/>
              <a:t>Error Rate </a:t>
            </a:r>
            <a:r>
              <a:rPr lang="zh-TW" altLang="en-US" sz="9600"/>
              <a:t>誤差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42818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77C02C-686D-ED72-2E69-854997A5C3DB}"/>
              </a:ext>
            </a:extLst>
          </p:cNvPr>
          <p:cNvCxnSpPr/>
          <p:nvPr/>
        </p:nvCxnSpPr>
        <p:spPr>
          <a:xfrm>
            <a:off x="6044267" y="268448"/>
            <a:ext cx="0" cy="5549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E08F3-F78C-A7BB-F038-DFCE3A1EAC37}"/>
              </a:ext>
            </a:extLst>
          </p:cNvPr>
          <p:cNvCxnSpPr>
            <a:cxnSpLocks/>
          </p:cNvCxnSpPr>
          <p:nvPr/>
        </p:nvCxnSpPr>
        <p:spPr>
          <a:xfrm flipV="1">
            <a:off x="570451" y="1661020"/>
            <a:ext cx="4626529" cy="3263318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D29A6B4-74F9-A2B1-4A3F-0760F12A967C}"/>
              </a:ext>
            </a:extLst>
          </p:cNvPr>
          <p:cNvSpPr/>
          <p:nvPr/>
        </p:nvSpPr>
        <p:spPr>
          <a:xfrm>
            <a:off x="805343" y="2495725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E3402C-7A3E-1FCA-C58C-8849D1DD6CA4}"/>
              </a:ext>
            </a:extLst>
          </p:cNvPr>
          <p:cNvSpPr/>
          <p:nvPr/>
        </p:nvSpPr>
        <p:spPr>
          <a:xfrm>
            <a:off x="2228675" y="5315824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452629-1485-A629-18A9-906DC904972D}"/>
              </a:ext>
            </a:extLst>
          </p:cNvPr>
          <p:cNvSpPr/>
          <p:nvPr/>
        </p:nvSpPr>
        <p:spPr>
          <a:xfrm>
            <a:off x="2983685" y="2107035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9BBEAA-DCB2-5E35-375F-A772D7A546AC}"/>
              </a:ext>
            </a:extLst>
          </p:cNvPr>
          <p:cNvSpPr/>
          <p:nvPr/>
        </p:nvSpPr>
        <p:spPr>
          <a:xfrm>
            <a:off x="4344100" y="294873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909E87-0A38-9ABE-C38A-C9CA00FBDBDA}"/>
              </a:ext>
            </a:extLst>
          </p:cNvPr>
          <p:cNvCxnSpPr>
            <a:cxnSpLocks/>
          </p:cNvCxnSpPr>
          <p:nvPr/>
        </p:nvCxnSpPr>
        <p:spPr>
          <a:xfrm flipV="1">
            <a:off x="6838426" y="1661020"/>
            <a:ext cx="4626529" cy="3263318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F5CB63F-5D3B-5CA1-2D58-49BCCB8F2E4C}"/>
              </a:ext>
            </a:extLst>
          </p:cNvPr>
          <p:cNvSpPr/>
          <p:nvPr/>
        </p:nvSpPr>
        <p:spPr>
          <a:xfrm>
            <a:off x="7966745" y="342900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F41FB9-BFAD-1A66-F638-710D4D68681C}"/>
              </a:ext>
            </a:extLst>
          </p:cNvPr>
          <p:cNvSpPr/>
          <p:nvPr/>
        </p:nvSpPr>
        <p:spPr>
          <a:xfrm>
            <a:off x="8509234" y="4120393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708324-96C1-0D3B-4216-BA38870B862B}"/>
              </a:ext>
            </a:extLst>
          </p:cNvPr>
          <p:cNvSpPr/>
          <p:nvPr/>
        </p:nvSpPr>
        <p:spPr>
          <a:xfrm>
            <a:off x="9251660" y="2107035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25540B-E7D4-1A4E-72F2-099C223D2073}"/>
              </a:ext>
            </a:extLst>
          </p:cNvPr>
          <p:cNvSpPr/>
          <p:nvPr/>
        </p:nvSpPr>
        <p:spPr>
          <a:xfrm>
            <a:off x="10612075" y="294873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210DA-7BDE-59F7-5480-E0AE943E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8C57B4-9A89-5D04-9872-F264CF9F7777}"/>
              </a:ext>
            </a:extLst>
          </p:cNvPr>
          <p:cNvCxnSpPr>
            <a:cxnSpLocks/>
          </p:cNvCxnSpPr>
          <p:nvPr/>
        </p:nvCxnSpPr>
        <p:spPr>
          <a:xfrm flipV="1">
            <a:off x="981512" y="1069597"/>
            <a:ext cx="4833804" cy="3409519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9BE09DB-D3CB-0B09-134D-FF6AED1D2E96}"/>
              </a:ext>
            </a:extLst>
          </p:cNvPr>
          <p:cNvSpPr/>
          <p:nvPr/>
        </p:nvSpPr>
        <p:spPr>
          <a:xfrm>
            <a:off x="1887522" y="1577131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CA3BCD-05A0-1E55-DD42-95436CC75F2F}"/>
              </a:ext>
            </a:extLst>
          </p:cNvPr>
          <p:cNvSpPr/>
          <p:nvPr/>
        </p:nvSpPr>
        <p:spPr>
          <a:xfrm>
            <a:off x="3310854" y="5089322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952B9B-2BF5-0F25-A875-42FD3933F77F}"/>
              </a:ext>
            </a:extLst>
          </p:cNvPr>
          <p:cNvSpPr/>
          <p:nvPr/>
        </p:nvSpPr>
        <p:spPr>
          <a:xfrm>
            <a:off x="4096624" y="138768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C54F19-0B3D-540B-B4D4-650B7E5EACDB}"/>
              </a:ext>
            </a:extLst>
          </p:cNvPr>
          <p:cNvSpPr/>
          <p:nvPr/>
        </p:nvSpPr>
        <p:spPr>
          <a:xfrm>
            <a:off x="5101904" y="2176944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17EDFF-A919-5F56-3E03-CAFFC8BFEB35}"/>
              </a:ext>
            </a:extLst>
          </p:cNvPr>
          <p:cNvCxnSpPr/>
          <p:nvPr/>
        </p:nvCxnSpPr>
        <p:spPr>
          <a:xfrm>
            <a:off x="1975607" y="1853967"/>
            <a:ext cx="0" cy="193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ED976-BD31-29ED-AA50-3226704529E9}"/>
              </a:ext>
            </a:extLst>
          </p:cNvPr>
          <p:cNvCxnSpPr>
            <a:cxnSpLocks/>
          </p:cNvCxnSpPr>
          <p:nvPr/>
        </p:nvCxnSpPr>
        <p:spPr>
          <a:xfrm flipV="1">
            <a:off x="3408026" y="2793534"/>
            <a:ext cx="0" cy="2168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6555EF-4375-57DD-75A3-C3A50DC10F2A}"/>
              </a:ext>
            </a:extLst>
          </p:cNvPr>
          <p:cNvCxnSpPr>
            <a:cxnSpLocks/>
          </p:cNvCxnSpPr>
          <p:nvPr/>
        </p:nvCxnSpPr>
        <p:spPr>
          <a:xfrm flipV="1">
            <a:off x="5196280" y="1577131"/>
            <a:ext cx="0" cy="599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296FE2-092D-791E-7121-BECFC9777966}"/>
              </a:ext>
            </a:extLst>
          </p:cNvPr>
          <p:cNvCxnSpPr>
            <a:cxnSpLocks/>
          </p:cNvCxnSpPr>
          <p:nvPr/>
        </p:nvCxnSpPr>
        <p:spPr>
          <a:xfrm>
            <a:off x="4191000" y="1586919"/>
            <a:ext cx="0" cy="590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9842B7-07E3-CF6F-6C9A-F3E61FC24242}"/>
              </a:ext>
            </a:extLst>
          </p:cNvPr>
          <p:cNvSpPr txBox="1"/>
          <p:nvPr/>
        </p:nvSpPr>
        <p:spPr>
          <a:xfrm>
            <a:off x="1396767" y="2530507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79A12-DB05-8661-13AC-CE024B62E291}"/>
              </a:ext>
            </a:extLst>
          </p:cNvPr>
          <p:cNvSpPr txBox="1"/>
          <p:nvPr/>
        </p:nvSpPr>
        <p:spPr>
          <a:xfrm>
            <a:off x="2805909" y="384344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4D8659-73AF-C232-A7B6-6A293B3650B2}"/>
              </a:ext>
            </a:extLst>
          </p:cNvPr>
          <p:cNvSpPr txBox="1"/>
          <p:nvPr/>
        </p:nvSpPr>
        <p:spPr>
          <a:xfrm>
            <a:off x="5302419" y="1576432"/>
            <a:ext cx="512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C2F4D0-033A-C164-0D6F-1BEB1B20DFD2}"/>
              </a:ext>
            </a:extLst>
          </p:cNvPr>
          <p:cNvSpPr txBox="1"/>
          <p:nvPr/>
        </p:nvSpPr>
        <p:spPr>
          <a:xfrm>
            <a:off x="3588207" y="156157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260A44-A326-3E8A-EA1E-BF94204FA0A5}"/>
              </a:ext>
            </a:extLst>
          </p:cNvPr>
          <p:cNvSpPr txBox="1"/>
          <p:nvPr/>
        </p:nvSpPr>
        <p:spPr>
          <a:xfrm>
            <a:off x="5697173" y="3304830"/>
            <a:ext cx="59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Error = 3 +(-3) +1 + (-1)</a:t>
            </a:r>
          </a:p>
        </p:txBody>
      </p:sp>
    </p:spTree>
    <p:extLst>
      <p:ext uri="{BB962C8B-B14F-4D97-AF65-F5344CB8AC3E}">
        <p14:creationId xmlns:p14="http://schemas.microsoft.com/office/powerpoint/2010/main" val="203648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9699-F565-D863-3BE8-C3C81F5D4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06E776-7761-F593-30FA-5E5E2D0DEF39}"/>
              </a:ext>
            </a:extLst>
          </p:cNvPr>
          <p:cNvCxnSpPr>
            <a:cxnSpLocks/>
          </p:cNvCxnSpPr>
          <p:nvPr/>
        </p:nvCxnSpPr>
        <p:spPr>
          <a:xfrm flipV="1">
            <a:off x="981512" y="1069597"/>
            <a:ext cx="4833804" cy="3409519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31F4746-B54B-31E6-9547-E2A62DB580ED}"/>
              </a:ext>
            </a:extLst>
          </p:cNvPr>
          <p:cNvSpPr/>
          <p:nvPr/>
        </p:nvSpPr>
        <p:spPr>
          <a:xfrm>
            <a:off x="1887522" y="1577131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6D3F60-AC28-0BA8-6936-E2C015DA5EE6}"/>
              </a:ext>
            </a:extLst>
          </p:cNvPr>
          <p:cNvSpPr/>
          <p:nvPr/>
        </p:nvSpPr>
        <p:spPr>
          <a:xfrm>
            <a:off x="3310854" y="5089322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D88C5D-9363-9459-DFAD-F12F5148DC85}"/>
              </a:ext>
            </a:extLst>
          </p:cNvPr>
          <p:cNvSpPr/>
          <p:nvPr/>
        </p:nvSpPr>
        <p:spPr>
          <a:xfrm>
            <a:off x="4096624" y="138768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B01B47-1CFB-F7C0-F92B-979C3C5C6D28}"/>
              </a:ext>
            </a:extLst>
          </p:cNvPr>
          <p:cNvSpPr/>
          <p:nvPr/>
        </p:nvSpPr>
        <p:spPr>
          <a:xfrm>
            <a:off x="5101904" y="2176944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9D7156-89DC-2890-0F47-BF4FD6D59418}"/>
              </a:ext>
            </a:extLst>
          </p:cNvPr>
          <p:cNvCxnSpPr/>
          <p:nvPr/>
        </p:nvCxnSpPr>
        <p:spPr>
          <a:xfrm>
            <a:off x="1975607" y="1853967"/>
            <a:ext cx="0" cy="193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910030-766F-016C-F6A5-8EEF51486333}"/>
              </a:ext>
            </a:extLst>
          </p:cNvPr>
          <p:cNvCxnSpPr>
            <a:cxnSpLocks/>
          </p:cNvCxnSpPr>
          <p:nvPr/>
        </p:nvCxnSpPr>
        <p:spPr>
          <a:xfrm flipV="1">
            <a:off x="3408026" y="2793534"/>
            <a:ext cx="0" cy="2168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4D39AC-EBB6-917A-DB40-BEA0832EAE96}"/>
              </a:ext>
            </a:extLst>
          </p:cNvPr>
          <p:cNvCxnSpPr>
            <a:cxnSpLocks/>
          </p:cNvCxnSpPr>
          <p:nvPr/>
        </p:nvCxnSpPr>
        <p:spPr>
          <a:xfrm flipV="1">
            <a:off x="5196280" y="1577131"/>
            <a:ext cx="0" cy="599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0FEBB3-1F28-1AE3-9403-23405B76ECF8}"/>
              </a:ext>
            </a:extLst>
          </p:cNvPr>
          <p:cNvCxnSpPr>
            <a:cxnSpLocks/>
          </p:cNvCxnSpPr>
          <p:nvPr/>
        </p:nvCxnSpPr>
        <p:spPr>
          <a:xfrm>
            <a:off x="4191000" y="1586919"/>
            <a:ext cx="0" cy="590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F954DC-B9C8-ADB1-2491-92FB134AD1B3}"/>
              </a:ext>
            </a:extLst>
          </p:cNvPr>
          <p:cNvSpPr txBox="1"/>
          <p:nvPr/>
        </p:nvSpPr>
        <p:spPr>
          <a:xfrm>
            <a:off x="1396767" y="2530507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C91764-CE93-7C9E-3C17-FE16DD38895C}"/>
              </a:ext>
            </a:extLst>
          </p:cNvPr>
          <p:cNvSpPr txBox="1"/>
          <p:nvPr/>
        </p:nvSpPr>
        <p:spPr>
          <a:xfrm>
            <a:off x="2805909" y="384344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4990F-68F1-1DF7-FD1B-369582D5BFB2}"/>
              </a:ext>
            </a:extLst>
          </p:cNvPr>
          <p:cNvSpPr txBox="1"/>
          <p:nvPr/>
        </p:nvSpPr>
        <p:spPr>
          <a:xfrm>
            <a:off x="5302419" y="1576432"/>
            <a:ext cx="512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873D92-5D54-37F4-7785-E41E66EF8949}"/>
              </a:ext>
            </a:extLst>
          </p:cNvPr>
          <p:cNvSpPr txBox="1"/>
          <p:nvPr/>
        </p:nvSpPr>
        <p:spPr>
          <a:xfrm>
            <a:off x="3588207" y="156157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C56C9-CE87-17E8-B6A6-D57E155F78D2}"/>
              </a:ext>
            </a:extLst>
          </p:cNvPr>
          <p:cNvSpPr txBox="1"/>
          <p:nvPr/>
        </p:nvSpPr>
        <p:spPr>
          <a:xfrm>
            <a:off x="5909692" y="2365696"/>
            <a:ext cx="595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Error = 3 +(-3) +1 + (-1)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8BF92-ADA9-6254-373B-AD88B93DB0C3}"/>
              </a:ext>
            </a:extLst>
          </p:cNvPr>
          <p:cNvSpPr txBox="1"/>
          <p:nvPr/>
        </p:nvSpPr>
        <p:spPr>
          <a:xfrm>
            <a:off x="6146554" y="1720782"/>
            <a:ext cx="553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Neue Haas Grotesk Text Pro Blac" panose="020B0504020202020204" pitchFamily="34" charset="0"/>
              </a:rPr>
              <a:t>Absolute Error </a:t>
            </a:r>
            <a:r>
              <a:rPr lang="zh-TW" altLang="en-US" sz="3600">
                <a:solidFill>
                  <a:schemeClr val="accent1"/>
                </a:solidFill>
                <a:latin typeface="+mn-ea"/>
              </a:rPr>
              <a:t>絶對誤差</a:t>
            </a:r>
            <a:endParaRPr lang="en-US" sz="36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C39877-F64D-ACF7-AAC7-5053A79C2C51}"/>
              </a:ext>
            </a:extLst>
          </p:cNvPr>
          <p:cNvSpPr txBox="1"/>
          <p:nvPr/>
        </p:nvSpPr>
        <p:spPr>
          <a:xfrm>
            <a:off x="5939862" y="3877112"/>
            <a:ext cx="48538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Error = 3 +3 +1 + 1</a:t>
            </a:r>
          </a:p>
          <a:p>
            <a:r>
              <a:rPr lang="en-US" sz="4800"/>
              <a:t>           = 8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A61BAC9-CAF4-4586-B9E0-94FDADB2C151}"/>
              </a:ext>
            </a:extLst>
          </p:cNvPr>
          <p:cNvSpPr/>
          <p:nvPr/>
        </p:nvSpPr>
        <p:spPr>
          <a:xfrm>
            <a:off x="8457893" y="3217877"/>
            <a:ext cx="427838" cy="6920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770C-FA89-6362-967D-C5F29300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ABC4D-3E17-B07C-E4E0-0233C5982164}"/>
              </a:ext>
            </a:extLst>
          </p:cNvPr>
          <p:cNvCxnSpPr>
            <a:cxnSpLocks/>
          </p:cNvCxnSpPr>
          <p:nvPr/>
        </p:nvCxnSpPr>
        <p:spPr>
          <a:xfrm flipV="1">
            <a:off x="981512" y="1069597"/>
            <a:ext cx="4833804" cy="3409519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E6FB0DC-8401-A680-4838-5083CE94446D}"/>
              </a:ext>
            </a:extLst>
          </p:cNvPr>
          <p:cNvSpPr/>
          <p:nvPr/>
        </p:nvSpPr>
        <p:spPr>
          <a:xfrm>
            <a:off x="1887522" y="2491531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1551B3-5CF4-E501-B0A3-DD0F282DF8AC}"/>
              </a:ext>
            </a:extLst>
          </p:cNvPr>
          <p:cNvSpPr/>
          <p:nvPr/>
        </p:nvSpPr>
        <p:spPr>
          <a:xfrm>
            <a:off x="3310854" y="4190301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F85F70-6C6E-F664-5319-BCE4C1564DB5}"/>
              </a:ext>
            </a:extLst>
          </p:cNvPr>
          <p:cNvSpPr/>
          <p:nvPr/>
        </p:nvSpPr>
        <p:spPr>
          <a:xfrm>
            <a:off x="4096624" y="138768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FFA07E-A0A5-B75C-0011-49B2048D805D}"/>
              </a:ext>
            </a:extLst>
          </p:cNvPr>
          <p:cNvSpPr/>
          <p:nvPr/>
        </p:nvSpPr>
        <p:spPr>
          <a:xfrm>
            <a:off x="5101904" y="2176944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1E4801-96C8-DF44-C979-2693667800F6}"/>
              </a:ext>
            </a:extLst>
          </p:cNvPr>
          <p:cNvCxnSpPr>
            <a:cxnSpLocks/>
          </p:cNvCxnSpPr>
          <p:nvPr/>
        </p:nvCxnSpPr>
        <p:spPr>
          <a:xfrm>
            <a:off x="1975607" y="2680283"/>
            <a:ext cx="0" cy="1111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C653EB-2939-642E-217F-25E628DA3226}"/>
              </a:ext>
            </a:extLst>
          </p:cNvPr>
          <p:cNvCxnSpPr>
            <a:cxnSpLocks/>
          </p:cNvCxnSpPr>
          <p:nvPr/>
        </p:nvCxnSpPr>
        <p:spPr>
          <a:xfrm flipV="1">
            <a:off x="3398414" y="2793534"/>
            <a:ext cx="0" cy="1396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30044A-F1E5-1D48-C7C9-CAA33923B2D8}"/>
              </a:ext>
            </a:extLst>
          </p:cNvPr>
          <p:cNvCxnSpPr>
            <a:cxnSpLocks/>
          </p:cNvCxnSpPr>
          <p:nvPr/>
        </p:nvCxnSpPr>
        <p:spPr>
          <a:xfrm flipV="1">
            <a:off x="5196280" y="1577131"/>
            <a:ext cx="0" cy="599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11FB50-7BB2-05A7-8044-0CF22BE899B6}"/>
              </a:ext>
            </a:extLst>
          </p:cNvPr>
          <p:cNvCxnSpPr>
            <a:cxnSpLocks/>
          </p:cNvCxnSpPr>
          <p:nvPr/>
        </p:nvCxnSpPr>
        <p:spPr>
          <a:xfrm>
            <a:off x="4191000" y="1586919"/>
            <a:ext cx="0" cy="590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45DF7C-21F0-7D16-9CA3-9EC73316FDE8}"/>
              </a:ext>
            </a:extLst>
          </p:cNvPr>
          <p:cNvSpPr txBox="1"/>
          <p:nvPr/>
        </p:nvSpPr>
        <p:spPr>
          <a:xfrm>
            <a:off x="1134033" y="2979148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567CD7-068A-97B8-2C5A-57F8F2944236}"/>
              </a:ext>
            </a:extLst>
          </p:cNvPr>
          <p:cNvSpPr txBox="1"/>
          <p:nvPr/>
        </p:nvSpPr>
        <p:spPr>
          <a:xfrm>
            <a:off x="2518045" y="3442982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-2.5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DF88AF-2F86-415F-D9AD-8F3BF6E65A1F}"/>
              </a:ext>
            </a:extLst>
          </p:cNvPr>
          <p:cNvSpPr txBox="1"/>
          <p:nvPr/>
        </p:nvSpPr>
        <p:spPr>
          <a:xfrm>
            <a:off x="5302419" y="1576432"/>
            <a:ext cx="512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A68C20-6054-D397-BF0E-471D34A3967A}"/>
              </a:ext>
            </a:extLst>
          </p:cNvPr>
          <p:cNvSpPr txBox="1"/>
          <p:nvPr/>
        </p:nvSpPr>
        <p:spPr>
          <a:xfrm>
            <a:off x="3588207" y="156157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5884F5-1900-711E-684C-E688F3559BCF}"/>
              </a:ext>
            </a:extLst>
          </p:cNvPr>
          <p:cNvSpPr txBox="1"/>
          <p:nvPr/>
        </p:nvSpPr>
        <p:spPr>
          <a:xfrm>
            <a:off x="5909692" y="2365696"/>
            <a:ext cx="5832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Error = 2.5 +(-2.5) +1 + (-1)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008A1-FCDE-FBD2-FE7A-AF6AC51BC7CE}"/>
              </a:ext>
            </a:extLst>
          </p:cNvPr>
          <p:cNvSpPr txBox="1"/>
          <p:nvPr/>
        </p:nvSpPr>
        <p:spPr>
          <a:xfrm>
            <a:off x="6146554" y="1720782"/>
            <a:ext cx="553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Neue Haas Grotesk Text Pro Blac" panose="020B0504020202020204" pitchFamily="34" charset="0"/>
              </a:rPr>
              <a:t>Absolute Error </a:t>
            </a:r>
            <a:r>
              <a:rPr lang="zh-TW" altLang="en-US" sz="3600">
                <a:solidFill>
                  <a:schemeClr val="accent1"/>
                </a:solidFill>
                <a:latin typeface="+mn-ea"/>
              </a:rPr>
              <a:t>絶對誤差</a:t>
            </a:r>
            <a:endParaRPr lang="en-US" sz="36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299DD-0D39-0D59-8798-48C712997C3D}"/>
              </a:ext>
            </a:extLst>
          </p:cNvPr>
          <p:cNvSpPr txBox="1"/>
          <p:nvPr/>
        </p:nvSpPr>
        <p:spPr>
          <a:xfrm>
            <a:off x="5939862" y="3877112"/>
            <a:ext cx="5863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Error = 2.5 +2.5 +1 + 1</a:t>
            </a:r>
          </a:p>
          <a:p>
            <a:r>
              <a:rPr lang="en-US" sz="4800"/>
              <a:t>           = 7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1BAF664-1D68-D49B-F2F2-480D350C2DCF}"/>
              </a:ext>
            </a:extLst>
          </p:cNvPr>
          <p:cNvSpPr/>
          <p:nvPr/>
        </p:nvSpPr>
        <p:spPr>
          <a:xfrm>
            <a:off x="8457893" y="3217877"/>
            <a:ext cx="427838" cy="6920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391EB-279B-969D-7245-E3C072722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96EE06-21D2-6A31-2C06-B96B28A9ED33}"/>
              </a:ext>
            </a:extLst>
          </p:cNvPr>
          <p:cNvCxnSpPr>
            <a:cxnSpLocks/>
          </p:cNvCxnSpPr>
          <p:nvPr/>
        </p:nvCxnSpPr>
        <p:spPr>
          <a:xfrm flipV="1">
            <a:off x="981512" y="1069597"/>
            <a:ext cx="4833804" cy="3409519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D4A2E20-C91B-3C3C-8573-7CEC0EB2DF57}"/>
              </a:ext>
            </a:extLst>
          </p:cNvPr>
          <p:cNvSpPr/>
          <p:nvPr/>
        </p:nvSpPr>
        <p:spPr>
          <a:xfrm>
            <a:off x="1887522" y="1577131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CF92BE-55D8-17F9-CFB2-33961D7214E1}"/>
              </a:ext>
            </a:extLst>
          </p:cNvPr>
          <p:cNvSpPr/>
          <p:nvPr/>
        </p:nvSpPr>
        <p:spPr>
          <a:xfrm>
            <a:off x="3310854" y="4824192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508303-868C-8168-C6DA-213EBC9C0B21}"/>
              </a:ext>
            </a:extLst>
          </p:cNvPr>
          <p:cNvSpPr/>
          <p:nvPr/>
        </p:nvSpPr>
        <p:spPr>
          <a:xfrm>
            <a:off x="4096624" y="138768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49D775-1F19-1458-52C3-6C32C2291357}"/>
              </a:ext>
            </a:extLst>
          </p:cNvPr>
          <p:cNvSpPr/>
          <p:nvPr/>
        </p:nvSpPr>
        <p:spPr>
          <a:xfrm>
            <a:off x="5101904" y="2176944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F7554A-E58A-CB4A-61F2-2A3C37185D18}"/>
              </a:ext>
            </a:extLst>
          </p:cNvPr>
          <p:cNvCxnSpPr/>
          <p:nvPr/>
        </p:nvCxnSpPr>
        <p:spPr>
          <a:xfrm>
            <a:off x="1975607" y="1853967"/>
            <a:ext cx="0" cy="193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78CC0D-337C-CF72-1F75-1D1924F02C03}"/>
              </a:ext>
            </a:extLst>
          </p:cNvPr>
          <p:cNvCxnSpPr>
            <a:cxnSpLocks/>
          </p:cNvCxnSpPr>
          <p:nvPr/>
        </p:nvCxnSpPr>
        <p:spPr>
          <a:xfrm flipV="1">
            <a:off x="3408026" y="2793534"/>
            <a:ext cx="0" cy="1941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AE3C2-941F-0E53-D14D-2688763FD8F3}"/>
              </a:ext>
            </a:extLst>
          </p:cNvPr>
          <p:cNvCxnSpPr>
            <a:cxnSpLocks/>
          </p:cNvCxnSpPr>
          <p:nvPr/>
        </p:nvCxnSpPr>
        <p:spPr>
          <a:xfrm flipV="1">
            <a:off x="5196280" y="1577131"/>
            <a:ext cx="0" cy="599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C9D7EC-A4A5-E95D-6581-AF4D4D006074}"/>
              </a:ext>
            </a:extLst>
          </p:cNvPr>
          <p:cNvCxnSpPr>
            <a:cxnSpLocks/>
          </p:cNvCxnSpPr>
          <p:nvPr/>
        </p:nvCxnSpPr>
        <p:spPr>
          <a:xfrm>
            <a:off x="4191000" y="1586919"/>
            <a:ext cx="0" cy="590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9B15FF-2EA9-08ED-70BA-1BDB3ADBB108}"/>
              </a:ext>
            </a:extLst>
          </p:cNvPr>
          <p:cNvSpPr txBox="1"/>
          <p:nvPr/>
        </p:nvSpPr>
        <p:spPr>
          <a:xfrm>
            <a:off x="1396767" y="2530507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AD1844-66F9-5943-759B-0BE9242F30C9}"/>
              </a:ext>
            </a:extLst>
          </p:cNvPr>
          <p:cNvSpPr txBox="1"/>
          <p:nvPr/>
        </p:nvSpPr>
        <p:spPr>
          <a:xfrm>
            <a:off x="2805909" y="384344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58EA6B-78BB-9811-3C30-737B65737064}"/>
              </a:ext>
            </a:extLst>
          </p:cNvPr>
          <p:cNvSpPr txBox="1"/>
          <p:nvPr/>
        </p:nvSpPr>
        <p:spPr>
          <a:xfrm>
            <a:off x="5302419" y="1576432"/>
            <a:ext cx="512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AFF40D-BE72-EEB4-690F-3D0F0690E6CA}"/>
              </a:ext>
            </a:extLst>
          </p:cNvPr>
          <p:cNvSpPr txBox="1"/>
          <p:nvPr/>
        </p:nvSpPr>
        <p:spPr>
          <a:xfrm>
            <a:off x="3588207" y="156157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1EFA5-B93C-36F8-FCDB-D4C4F69A930D}"/>
              </a:ext>
            </a:extLst>
          </p:cNvPr>
          <p:cNvSpPr txBox="1"/>
          <p:nvPr/>
        </p:nvSpPr>
        <p:spPr>
          <a:xfrm>
            <a:off x="6146554" y="1720782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Neue Haas Grotesk Text Pro Blac" panose="020B0504020202020204" pitchFamily="34" charset="0"/>
              </a:rPr>
              <a:t>Square Error </a:t>
            </a:r>
            <a:r>
              <a:rPr lang="zh-TW" altLang="en-US" sz="3600">
                <a:solidFill>
                  <a:schemeClr val="accent1"/>
                </a:solidFill>
                <a:latin typeface="+mn-ea"/>
              </a:rPr>
              <a:t>平方誤差</a:t>
            </a:r>
            <a:endParaRPr lang="en-US" sz="36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9157D-D458-70EA-4B86-FA620A216C7B}"/>
              </a:ext>
            </a:extLst>
          </p:cNvPr>
          <p:cNvSpPr txBox="1"/>
          <p:nvPr/>
        </p:nvSpPr>
        <p:spPr>
          <a:xfrm>
            <a:off x="5989878" y="2814505"/>
            <a:ext cx="6105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Error = 3</a:t>
            </a:r>
            <a:r>
              <a:rPr lang="en-US" sz="4800" baseline="30000"/>
              <a:t>2</a:t>
            </a:r>
            <a:r>
              <a:rPr lang="en-US" sz="4800"/>
              <a:t> +-3</a:t>
            </a:r>
            <a:r>
              <a:rPr lang="en-US" sz="4800" baseline="30000"/>
              <a:t>2</a:t>
            </a:r>
            <a:r>
              <a:rPr lang="en-US" sz="4800"/>
              <a:t> +1</a:t>
            </a:r>
            <a:r>
              <a:rPr lang="en-US" sz="4800" baseline="30000"/>
              <a:t>2</a:t>
            </a:r>
            <a:r>
              <a:rPr lang="en-US" sz="4800"/>
              <a:t> + -1</a:t>
            </a:r>
            <a:r>
              <a:rPr lang="en-US" sz="4800" baseline="30000"/>
              <a:t>2</a:t>
            </a:r>
            <a:endParaRPr lang="en-US" sz="4800"/>
          </a:p>
          <a:p>
            <a:r>
              <a:rPr lang="en-US" sz="4800"/>
              <a:t>           = 9 + 9 +1 +1</a:t>
            </a:r>
          </a:p>
          <a:p>
            <a:r>
              <a:rPr lang="en-US" sz="4800"/>
              <a:t>           = 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8BDDD-71C6-E4C3-3CAF-884C3D5406C6}"/>
              </a:ext>
            </a:extLst>
          </p:cNvPr>
          <p:cNvSpPr/>
          <p:nvPr/>
        </p:nvSpPr>
        <p:spPr>
          <a:xfrm>
            <a:off x="1975607" y="1853967"/>
            <a:ext cx="1858117" cy="1862239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76E7BE-5B6E-8B14-1778-2D175CF2046E}"/>
              </a:ext>
            </a:extLst>
          </p:cNvPr>
          <p:cNvSpPr/>
          <p:nvPr/>
        </p:nvSpPr>
        <p:spPr>
          <a:xfrm>
            <a:off x="3408025" y="2873170"/>
            <a:ext cx="1858117" cy="1862239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40489B-4AFC-EC82-1059-A477C80B4AC2}"/>
              </a:ext>
            </a:extLst>
          </p:cNvPr>
          <p:cNvSpPr/>
          <p:nvPr/>
        </p:nvSpPr>
        <p:spPr>
          <a:xfrm>
            <a:off x="4194530" y="1588869"/>
            <a:ext cx="516190" cy="525158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B3BB36-327D-AD30-7462-197A3CA68D6A}"/>
              </a:ext>
            </a:extLst>
          </p:cNvPr>
          <p:cNvSpPr/>
          <p:nvPr/>
        </p:nvSpPr>
        <p:spPr>
          <a:xfrm>
            <a:off x="5188228" y="1653380"/>
            <a:ext cx="516190" cy="525158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2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C6744-743F-368C-5832-806E4906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E58436-109D-D487-216B-8BB18511E5EC}"/>
              </a:ext>
            </a:extLst>
          </p:cNvPr>
          <p:cNvCxnSpPr>
            <a:cxnSpLocks/>
          </p:cNvCxnSpPr>
          <p:nvPr/>
        </p:nvCxnSpPr>
        <p:spPr>
          <a:xfrm flipV="1">
            <a:off x="981512" y="1069597"/>
            <a:ext cx="4833804" cy="3409519"/>
          </a:xfrm>
          <a:prstGeom prst="line">
            <a:avLst/>
          </a:prstGeom>
          <a:ln w="412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209C224-36CB-D704-E925-CDD4B74609E0}"/>
              </a:ext>
            </a:extLst>
          </p:cNvPr>
          <p:cNvSpPr/>
          <p:nvPr/>
        </p:nvSpPr>
        <p:spPr>
          <a:xfrm>
            <a:off x="1887522" y="2365579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B06047-BA9C-FDA8-ABC8-5B04EC510899}"/>
              </a:ext>
            </a:extLst>
          </p:cNvPr>
          <p:cNvSpPr/>
          <p:nvPr/>
        </p:nvSpPr>
        <p:spPr>
          <a:xfrm>
            <a:off x="3313650" y="4043436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029312-D950-A3B7-3CB3-DC92B8706294}"/>
              </a:ext>
            </a:extLst>
          </p:cNvPr>
          <p:cNvSpPr/>
          <p:nvPr/>
        </p:nvSpPr>
        <p:spPr>
          <a:xfrm>
            <a:off x="4096624" y="1387680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E3D3C6-513B-C295-8764-D27424153688}"/>
              </a:ext>
            </a:extLst>
          </p:cNvPr>
          <p:cNvSpPr/>
          <p:nvPr/>
        </p:nvSpPr>
        <p:spPr>
          <a:xfrm>
            <a:off x="5101904" y="2176944"/>
            <a:ext cx="188752" cy="1887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17EFE-9C54-3C0E-6A46-5F7906F8AA62}"/>
              </a:ext>
            </a:extLst>
          </p:cNvPr>
          <p:cNvCxnSpPr>
            <a:cxnSpLocks/>
          </p:cNvCxnSpPr>
          <p:nvPr/>
        </p:nvCxnSpPr>
        <p:spPr>
          <a:xfrm>
            <a:off x="1975607" y="2629949"/>
            <a:ext cx="0" cy="1161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269BE8-F29C-B2EC-6AB6-C850F0095D8D}"/>
              </a:ext>
            </a:extLst>
          </p:cNvPr>
          <p:cNvCxnSpPr>
            <a:cxnSpLocks/>
          </p:cNvCxnSpPr>
          <p:nvPr/>
        </p:nvCxnSpPr>
        <p:spPr>
          <a:xfrm flipV="1">
            <a:off x="3408026" y="2793534"/>
            <a:ext cx="0" cy="1170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D8ECFA-E477-CE7B-88FE-558EAB696AFF}"/>
              </a:ext>
            </a:extLst>
          </p:cNvPr>
          <p:cNvCxnSpPr>
            <a:cxnSpLocks/>
          </p:cNvCxnSpPr>
          <p:nvPr/>
        </p:nvCxnSpPr>
        <p:spPr>
          <a:xfrm flipV="1">
            <a:off x="5196280" y="1577131"/>
            <a:ext cx="0" cy="599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F01084-64EA-5B1E-3D04-E0BFDE1A2D43}"/>
              </a:ext>
            </a:extLst>
          </p:cNvPr>
          <p:cNvCxnSpPr>
            <a:cxnSpLocks/>
          </p:cNvCxnSpPr>
          <p:nvPr/>
        </p:nvCxnSpPr>
        <p:spPr>
          <a:xfrm>
            <a:off x="4191000" y="1586919"/>
            <a:ext cx="0" cy="590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A23F78-99F9-6379-4663-8956E10228E3}"/>
              </a:ext>
            </a:extLst>
          </p:cNvPr>
          <p:cNvSpPr txBox="1"/>
          <p:nvPr/>
        </p:nvSpPr>
        <p:spPr>
          <a:xfrm>
            <a:off x="1205510" y="3042808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73AA1-5120-447F-B366-9FB18E35EB08}"/>
              </a:ext>
            </a:extLst>
          </p:cNvPr>
          <p:cNvSpPr txBox="1"/>
          <p:nvPr/>
        </p:nvSpPr>
        <p:spPr>
          <a:xfrm>
            <a:off x="2465790" y="3843440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-2.5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CD1307-4B97-31A3-B659-3D416F86C1D4}"/>
              </a:ext>
            </a:extLst>
          </p:cNvPr>
          <p:cNvSpPr txBox="1"/>
          <p:nvPr/>
        </p:nvSpPr>
        <p:spPr>
          <a:xfrm>
            <a:off x="5302419" y="1576432"/>
            <a:ext cx="512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C98263-FAE0-7C03-182D-BBF657989F0B}"/>
              </a:ext>
            </a:extLst>
          </p:cNvPr>
          <p:cNvSpPr txBox="1"/>
          <p:nvPr/>
        </p:nvSpPr>
        <p:spPr>
          <a:xfrm>
            <a:off x="3588207" y="156157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FB5C6-3093-910E-A606-383D7BD073D9}"/>
              </a:ext>
            </a:extLst>
          </p:cNvPr>
          <p:cNvSpPr txBox="1"/>
          <p:nvPr/>
        </p:nvSpPr>
        <p:spPr>
          <a:xfrm>
            <a:off x="6146554" y="1720782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Neue Haas Grotesk Text Pro Blac" panose="020B0504020202020204" pitchFamily="34" charset="0"/>
              </a:rPr>
              <a:t>Square Error </a:t>
            </a:r>
            <a:r>
              <a:rPr lang="zh-TW" altLang="en-US" sz="3600">
                <a:solidFill>
                  <a:schemeClr val="accent1"/>
                </a:solidFill>
                <a:latin typeface="+mn-ea"/>
              </a:rPr>
              <a:t>平方誤差</a:t>
            </a:r>
            <a:endParaRPr lang="en-US" sz="36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9AC14-C177-22B5-9B66-4F7B31E18104}"/>
              </a:ext>
            </a:extLst>
          </p:cNvPr>
          <p:cNvSpPr txBox="1"/>
          <p:nvPr/>
        </p:nvSpPr>
        <p:spPr>
          <a:xfrm>
            <a:off x="6039314" y="2774356"/>
            <a:ext cx="5961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Error = 2.5</a:t>
            </a:r>
            <a:r>
              <a:rPr lang="en-US" sz="4000" baseline="30000"/>
              <a:t>2</a:t>
            </a:r>
            <a:r>
              <a:rPr lang="en-US" sz="4000"/>
              <a:t> +-2.5</a:t>
            </a:r>
            <a:r>
              <a:rPr lang="en-US" sz="4000" baseline="30000"/>
              <a:t>2</a:t>
            </a:r>
            <a:r>
              <a:rPr lang="en-US" sz="4000"/>
              <a:t> +1</a:t>
            </a:r>
            <a:r>
              <a:rPr lang="en-US" sz="4000" baseline="30000"/>
              <a:t>2</a:t>
            </a:r>
            <a:r>
              <a:rPr lang="en-US" sz="4000"/>
              <a:t> + -1</a:t>
            </a:r>
            <a:r>
              <a:rPr lang="en-US" sz="4000" baseline="30000"/>
              <a:t>2</a:t>
            </a:r>
            <a:endParaRPr lang="en-US" sz="4000"/>
          </a:p>
          <a:p>
            <a:r>
              <a:rPr lang="en-US" sz="4000"/>
              <a:t>           = 6.25 + 6.25 +1 +1</a:t>
            </a:r>
          </a:p>
          <a:p>
            <a:r>
              <a:rPr lang="en-US" sz="4000"/>
              <a:t>           = 14.5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092B3-05A0-7EA2-9F21-819E1CE114B6}"/>
              </a:ext>
            </a:extLst>
          </p:cNvPr>
          <p:cNvSpPr/>
          <p:nvPr/>
        </p:nvSpPr>
        <p:spPr>
          <a:xfrm>
            <a:off x="1975607" y="2629949"/>
            <a:ext cx="1233181" cy="1086257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2531-5576-94FA-A900-C01967002910}"/>
              </a:ext>
            </a:extLst>
          </p:cNvPr>
          <p:cNvSpPr/>
          <p:nvPr/>
        </p:nvSpPr>
        <p:spPr>
          <a:xfrm>
            <a:off x="3408026" y="2873171"/>
            <a:ext cx="1172364" cy="1090628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CBA9A-EEA4-1B21-F911-5ACF89684CD9}"/>
              </a:ext>
            </a:extLst>
          </p:cNvPr>
          <p:cNvSpPr/>
          <p:nvPr/>
        </p:nvSpPr>
        <p:spPr>
          <a:xfrm>
            <a:off x="4194530" y="1588869"/>
            <a:ext cx="516190" cy="525158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413FA9-75D7-9E07-C12C-749C32310FFF}"/>
              </a:ext>
            </a:extLst>
          </p:cNvPr>
          <p:cNvSpPr/>
          <p:nvPr/>
        </p:nvSpPr>
        <p:spPr>
          <a:xfrm>
            <a:off x="5188228" y="1653380"/>
            <a:ext cx="516190" cy="525158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E1FBD20-2943-DDB4-C50E-A8B8A2466CAC}"/>
              </a:ext>
            </a:extLst>
          </p:cNvPr>
          <p:cNvSpPr txBox="1"/>
          <p:nvPr/>
        </p:nvSpPr>
        <p:spPr>
          <a:xfrm>
            <a:off x="760821" y="310411"/>
            <a:ext cx="376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Neue Haas Grotesk Text Pro Blac" panose="020B0504020202020204" pitchFamily="34" charset="0"/>
              </a:rPr>
              <a:t>Absolute Error </a:t>
            </a:r>
            <a:r>
              <a:rPr lang="zh-TW" altLang="en-US" sz="2400">
                <a:solidFill>
                  <a:schemeClr val="accent1"/>
                </a:solidFill>
                <a:latin typeface="+mn-ea"/>
              </a:rPr>
              <a:t>絶對誤差</a:t>
            </a:r>
            <a:endParaRPr lang="en-US" sz="24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F04C37-292F-DC1C-2A1B-46C05F88A0A4}"/>
              </a:ext>
            </a:extLst>
          </p:cNvPr>
          <p:cNvSpPr txBox="1"/>
          <p:nvPr/>
        </p:nvSpPr>
        <p:spPr>
          <a:xfrm>
            <a:off x="1449796" y="3177590"/>
            <a:ext cx="183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Error = 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84CD8F-BF47-8B26-988D-CD1955E3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51" y="663909"/>
            <a:ext cx="2719341" cy="25355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27BB97-4E77-B373-91B2-53A5BC421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2" y="3658520"/>
            <a:ext cx="2796390" cy="21279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CE3E7A-3A82-0E91-BD90-42CC0818CAEE}"/>
              </a:ext>
            </a:extLst>
          </p:cNvPr>
          <p:cNvSpPr txBox="1"/>
          <p:nvPr/>
        </p:nvSpPr>
        <p:spPr>
          <a:xfrm>
            <a:off x="1557054" y="5922323"/>
            <a:ext cx="183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Error = 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57BB4A-FB5F-98EC-5AF9-8594B4481F00}"/>
              </a:ext>
            </a:extLst>
          </p:cNvPr>
          <p:cNvSpPr txBox="1"/>
          <p:nvPr/>
        </p:nvSpPr>
        <p:spPr>
          <a:xfrm>
            <a:off x="6887260" y="3285757"/>
            <a:ext cx="208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Error = 20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9BCF58-42DD-B9E2-1717-5AF2E2E3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15" y="772076"/>
            <a:ext cx="2719341" cy="25355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150E0-FC67-6405-B72C-EC600D04A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466" y="3766687"/>
            <a:ext cx="2796390" cy="21279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8BD3EF7-699B-043B-5621-874A61D2C738}"/>
              </a:ext>
            </a:extLst>
          </p:cNvPr>
          <p:cNvSpPr txBox="1"/>
          <p:nvPr/>
        </p:nvSpPr>
        <p:spPr>
          <a:xfrm>
            <a:off x="6994518" y="6030490"/>
            <a:ext cx="245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Error = 14.5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DF4DCC-1385-D40A-A14E-0DE3292B38FA}"/>
              </a:ext>
            </a:extLst>
          </p:cNvPr>
          <p:cNvSpPr txBox="1"/>
          <p:nvPr/>
        </p:nvSpPr>
        <p:spPr>
          <a:xfrm>
            <a:off x="6307661" y="219391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Neue Haas Grotesk Text Pro Blac" panose="020B0504020202020204" pitchFamily="34" charset="0"/>
              </a:rPr>
              <a:t>Square Error </a:t>
            </a:r>
            <a:r>
              <a:rPr lang="zh-TW" altLang="en-US" sz="3600">
                <a:solidFill>
                  <a:schemeClr val="accent1"/>
                </a:solidFill>
                <a:latin typeface="+mn-ea"/>
              </a:rPr>
              <a:t>平方誤差</a:t>
            </a:r>
            <a:endParaRPr lang="en-US" sz="360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711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213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Neue Haas Grotesk Text Pro Blac</vt:lpstr>
      <vt:lpstr>Nordique Inline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Cheung</dc:creator>
  <cp:lastModifiedBy>MultisoftSPC</cp:lastModifiedBy>
  <cp:revision>41</cp:revision>
  <dcterms:created xsi:type="dcterms:W3CDTF">2024-10-17T10:22:12Z</dcterms:created>
  <dcterms:modified xsi:type="dcterms:W3CDTF">2024-11-14T08:10:14Z</dcterms:modified>
</cp:coreProperties>
</file>