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849" r:id="rId6"/>
    <p:sldId id="3852" r:id="rId7"/>
    <p:sldId id="3853" r:id="rId8"/>
    <p:sldId id="3854" r:id="rId9"/>
    <p:sldId id="3855" r:id="rId10"/>
    <p:sldId id="384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2" autoAdjust="0"/>
    <p:restoredTop sz="94694" autoAdjust="0"/>
  </p:normalViewPr>
  <p:slideViewPr>
    <p:cSldViewPr snapToGrid="0">
      <p:cViewPr varScale="1">
        <p:scale>
          <a:sx n="152" d="100"/>
          <a:sy n="152" d="100"/>
        </p:scale>
        <p:origin x="876" y="104"/>
      </p:cViewPr>
      <p:guideLst/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91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2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1800"/>
            </a:lvl2pPr>
            <a:lvl3pPr>
              <a:spcBef>
                <a:spcPts val="1000"/>
              </a:spcBef>
              <a:buClr>
                <a:schemeClr val="accent2"/>
              </a:buClr>
              <a:defRPr sz="1800"/>
            </a:lvl3pPr>
            <a:lvl4pPr>
              <a:spcBef>
                <a:spcPts val="1000"/>
              </a:spcBef>
              <a:buClr>
                <a:schemeClr val="accent2"/>
              </a:buClr>
              <a:defRPr sz="1800"/>
            </a:lvl4pPr>
            <a:lvl5pPr>
              <a:spcBef>
                <a:spcPts val="1000"/>
              </a:spcBef>
              <a:buClr>
                <a:schemeClr val="accent2"/>
              </a:buClr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sz="1800" dirty="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825625"/>
            <a:ext cx="10515600" cy="42976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941148"/>
            <a:ext cx="11182430" cy="4797821"/>
            <a:chOff x="489189" y="941148"/>
            <a:chExt cx="11182430" cy="47978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1D2D6A01-57CF-3C0B-968C-E5A8FD352320}"/>
                </a:ext>
              </a:extLst>
            </p:cNvPr>
            <p:cNvSpPr/>
            <p:nvPr userDrawn="1"/>
          </p:nvSpPr>
          <p:spPr>
            <a:xfrm rot="19809111">
              <a:off x="8683720" y="941148"/>
              <a:ext cx="2987899" cy="2987899"/>
            </a:xfrm>
            <a:prstGeom prst="arc">
              <a:avLst>
                <a:gd name="adj1" fmla="val 15817365"/>
                <a:gd name="adj2" fmla="val 1781380"/>
              </a:avLst>
            </a:prstGeom>
            <a:ln w="127000" cap="rnd">
              <a:solidFill>
                <a:schemeClr val="accent4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01708" y="554942"/>
            <a:ext cx="5552091" cy="576822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472974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38099"/>
            <a:ext cx="8012113" cy="428488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4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306314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3108958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1820" y="1816916"/>
            <a:ext cx="6698156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11/4/2024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8" r:id="rId3"/>
    <p:sldLayoutId id="2147483650" r:id="rId4"/>
    <p:sldLayoutId id="2147483649" r:id="rId5"/>
    <p:sldLayoutId id="2147483662" r:id="rId6"/>
    <p:sldLayoutId id="2147483663" r:id="rId7"/>
    <p:sldLayoutId id="2147483652" r:id="rId8"/>
    <p:sldLayoutId id="2147483666" r:id="rId9"/>
    <p:sldLayoutId id="2147483664" r:id="rId10"/>
    <p:sldLayoutId id="2147483665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4640" y="5017476"/>
            <a:ext cx="4491636" cy="1477107"/>
          </a:xfrm>
          <a:noFill/>
        </p:spPr>
        <p:txBody>
          <a:bodyPr anchor="b">
            <a:noAutofit/>
          </a:bodyPr>
          <a:lstStyle/>
          <a:p>
            <a:r>
              <a:rPr lang="en-US"/>
              <a:t>VIM – Lesson1</a:t>
            </a:r>
            <a:br>
              <a:rPr lang="en-US"/>
            </a:br>
            <a:r>
              <a:rPr lang="en-US"/>
              <a:t>Peter</a:t>
            </a:r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98EC55B-B7C0-9450-3235-D56F9035A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5342" y="1795975"/>
            <a:ext cx="2830683" cy="2835886"/>
          </a:xfrm>
          <a:prstGeom prst="rect">
            <a:avLst/>
          </a:prstGeom>
        </p:spPr>
      </p:pic>
      <p:pic>
        <p:nvPicPr>
          <p:cNvPr id="3" name="Picture 2" descr="A black and white sign&#10;&#10;Description automatically generated">
            <a:extLst>
              <a:ext uri="{FF2B5EF4-FFF2-40B4-BE49-F238E27FC236}">
                <a16:creationId xmlns:a16="http://schemas.microsoft.com/office/drawing/2014/main" id="{617293F6-B27F-65F6-6FB1-215DC65641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42" y="130860"/>
            <a:ext cx="2827364" cy="5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181D-911C-1343-7267-E35AC86CC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957" y="1119031"/>
            <a:ext cx="4384736" cy="4619938"/>
          </a:xfrm>
          <a:noFill/>
        </p:spPr>
        <p:txBody>
          <a:bodyPr>
            <a:noAutofit/>
          </a:bodyPr>
          <a:lstStyle/>
          <a:p>
            <a:r>
              <a:rPr lang="en-US"/>
              <a:t>History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A8735-F1DC-1DE6-0A38-429B2F660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708" y="554942"/>
            <a:ext cx="5552091" cy="5768220"/>
          </a:xfrm>
          <a:noFill/>
        </p:spPr>
        <p:txBody>
          <a:bodyPr>
            <a:normAutofit fontScale="92500"/>
          </a:bodyPr>
          <a:lstStyle/>
          <a:p>
            <a:r>
              <a:rPr lang="en-US"/>
              <a:t>Vim (/vɪm/ ⓘ;vi improved) is a free and open-source, screen-based text editor program. It is an improved clone of Bill Joy's vi. Vim's author, Bram Moolenaar, derived Vim from a port of the Stevie editor for Amiga and released a version to the public in 1991. Vim is designed for use both from a command-line interface and as a standalone application in a graphical user interface. Since its release for the Amiga, cross-platform development has made it available on many other systems. In 2018, it was voted the most popular editor amongst Linux Journal readers;[8] in 2015 the Stack Overflow developer survey found it to be the third most popular text editor, and in 2019 the fifth most popular development environment.</a:t>
            </a:r>
            <a:endParaRPr lang="en-US" dirty="0"/>
          </a:p>
        </p:txBody>
      </p:sp>
      <p:pic>
        <p:nvPicPr>
          <p:cNvPr id="4" name="Picture 3" descr="A black and white sign&#10;&#10;Description automatically generated">
            <a:extLst>
              <a:ext uri="{FF2B5EF4-FFF2-40B4-BE49-F238E27FC236}">
                <a16:creationId xmlns:a16="http://schemas.microsoft.com/office/drawing/2014/main" id="{A0ED96CA-3EEB-4451-8A33-0C07C59EB3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09" y="173063"/>
            <a:ext cx="2827364" cy="5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724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EB7061-3620-9C8D-E714-48B29A2BB62D}"/>
              </a:ext>
            </a:extLst>
          </p:cNvPr>
          <p:cNvSpPr/>
          <p:nvPr/>
        </p:nvSpPr>
        <p:spPr>
          <a:xfrm>
            <a:off x="515924" y="494951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53BCA8-B580-9368-CD99-328CEA57669A}"/>
              </a:ext>
            </a:extLst>
          </p:cNvPr>
          <p:cNvSpPr/>
          <p:nvPr/>
        </p:nvSpPr>
        <p:spPr>
          <a:xfrm>
            <a:off x="515924" y="2396455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vim myfile.txt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F717A37-354A-FC1B-74B5-F630A51AD98C}"/>
              </a:ext>
            </a:extLst>
          </p:cNvPr>
          <p:cNvSpPr/>
          <p:nvPr/>
        </p:nvSpPr>
        <p:spPr>
          <a:xfrm>
            <a:off x="4102216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Command</a:t>
            </a:r>
          </a:p>
          <a:p>
            <a:pPr algn="ctr"/>
            <a:r>
              <a:rPr lang="en-US" sz="3200"/>
              <a:t>Mode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A9585DC-3D7F-CDF3-7118-678DFCD50323}"/>
              </a:ext>
            </a:extLst>
          </p:cNvPr>
          <p:cNvSpPr/>
          <p:nvPr/>
        </p:nvSpPr>
        <p:spPr>
          <a:xfrm>
            <a:off x="8721753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Insert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1622EB-AC03-2D99-1E07-9B239E4F4ACC}"/>
              </a:ext>
            </a:extLst>
          </p:cNvPr>
          <p:cNvCxnSpPr>
            <a:stCxn id="4" idx="3"/>
          </p:cNvCxnSpPr>
          <p:nvPr/>
        </p:nvCxnSpPr>
        <p:spPr>
          <a:xfrm>
            <a:off x="2869036" y="960540"/>
            <a:ext cx="1296098" cy="704675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9B0554-8387-EF84-E370-C29E926B2E22}"/>
              </a:ext>
            </a:extLst>
          </p:cNvPr>
          <p:cNvCxnSpPr>
            <a:cxnSpLocks/>
          </p:cNvCxnSpPr>
          <p:nvPr/>
        </p:nvCxnSpPr>
        <p:spPr>
          <a:xfrm flipV="1">
            <a:off x="2869036" y="2483893"/>
            <a:ext cx="1296098" cy="39449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714C81-0B67-4668-4125-405B35D3ADCB}"/>
              </a:ext>
            </a:extLst>
          </p:cNvPr>
          <p:cNvCxnSpPr>
            <a:cxnSpLocks/>
          </p:cNvCxnSpPr>
          <p:nvPr/>
        </p:nvCxnSpPr>
        <p:spPr>
          <a:xfrm flipV="1">
            <a:off x="7267058" y="1412740"/>
            <a:ext cx="1536582" cy="13388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79C7BF5-955E-57E6-F670-C897E3E87AAA}"/>
              </a:ext>
            </a:extLst>
          </p:cNvPr>
          <p:cNvSpPr txBox="1"/>
          <p:nvPr/>
        </p:nvSpPr>
        <p:spPr>
          <a:xfrm>
            <a:off x="7376839" y="789261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i / 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E213A5E-EE1D-BE7E-AD42-133310EBA3E4}"/>
              </a:ext>
            </a:extLst>
          </p:cNvPr>
          <p:cNvCxnSpPr>
            <a:cxnSpLocks/>
          </p:cNvCxnSpPr>
          <p:nvPr/>
        </p:nvCxnSpPr>
        <p:spPr>
          <a:xfrm flipH="1">
            <a:off x="7267058" y="2431081"/>
            <a:ext cx="1372808" cy="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5BF89CB-EA05-18BC-CF3F-0607634F5DAA}"/>
              </a:ext>
            </a:extLst>
          </p:cNvPr>
          <p:cNvSpPr txBox="1"/>
          <p:nvPr/>
        </p:nvSpPr>
        <p:spPr>
          <a:xfrm>
            <a:off x="7693012" y="2565744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07C6F23-BDF0-2E32-E66A-2D66F9B7FA15}"/>
              </a:ext>
            </a:extLst>
          </p:cNvPr>
          <p:cNvSpPr/>
          <p:nvPr/>
        </p:nvSpPr>
        <p:spPr>
          <a:xfrm>
            <a:off x="4565461" y="4738453"/>
            <a:ext cx="2074575" cy="1947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Virtual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2960A44-83B6-E2C3-2029-ABB9039E6291}"/>
              </a:ext>
            </a:extLst>
          </p:cNvPr>
          <p:cNvCxnSpPr>
            <a:cxnSpLocks/>
          </p:cNvCxnSpPr>
          <p:nvPr/>
        </p:nvCxnSpPr>
        <p:spPr>
          <a:xfrm>
            <a:off x="5840257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2522223-7070-0220-B94B-63456EE82EE1}"/>
              </a:ext>
            </a:extLst>
          </p:cNvPr>
          <p:cNvCxnSpPr>
            <a:cxnSpLocks/>
          </p:cNvCxnSpPr>
          <p:nvPr/>
        </p:nvCxnSpPr>
        <p:spPr>
          <a:xfrm flipV="1">
            <a:off x="5337565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9D88487-B731-FBE9-22B9-154554F9C274}"/>
              </a:ext>
            </a:extLst>
          </p:cNvPr>
          <p:cNvSpPr txBox="1"/>
          <p:nvPr/>
        </p:nvSpPr>
        <p:spPr>
          <a:xfrm>
            <a:off x="4248356" y="396009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19E529-B92E-5D97-9E0E-37B12CE94FA5}"/>
              </a:ext>
            </a:extLst>
          </p:cNvPr>
          <p:cNvSpPr txBox="1"/>
          <p:nvPr/>
        </p:nvSpPr>
        <p:spPr>
          <a:xfrm>
            <a:off x="5959746" y="369848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v</a:t>
            </a:r>
          </a:p>
        </p:txBody>
      </p:sp>
      <p:pic>
        <p:nvPicPr>
          <p:cNvPr id="2" name="Picture 1" descr="A black and white sign&#10;&#10;Description automatically generated">
            <a:extLst>
              <a:ext uri="{FF2B5EF4-FFF2-40B4-BE49-F238E27FC236}">
                <a16:creationId xmlns:a16="http://schemas.microsoft.com/office/drawing/2014/main" id="{E41049B5-FEC3-9C82-114F-7695C961F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12" y="6183503"/>
            <a:ext cx="2827364" cy="5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5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DEDE2D-8898-1360-B416-22259AA8C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050F780-111D-158D-1920-F04F4860249E}"/>
              </a:ext>
            </a:extLst>
          </p:cNvPr>
          <p:cNvSpPr/>
          <p:nvPr/>
        </p:nvSpPr>
        <p:spPr>
          <a:xfrm>
            <a:off x="515924" y="494951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A90DCA-B1F7-BA3C-382C-568ABED8B6C6}"/>
              </a:ext>
            </a:extLst>
          </p:cNvPr>
          <p:cNvSpPr/>
          <p:nvPr/>
        </p:nvSpPr>
        <p:spPr>
          <a:xfrm>
            <a:off x="515924" y="2396455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vim myfile.txt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8B8CEE-3C40-4CA5-2617-A5F8DD726A86}"/>
              </a:ext>
            </a:extLst>
          </p:cNvPr>
          <p:cNvSpPr/>
          <p:nvPr/>
        </p:nvSpPr>
        <p:spPr>
          <a:xfrm>
            <a:off x="4102216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Command</a:t>
            </a:r>
          </a:p>
          <a:p>
            <a:pPr algn="ctr"/>
            <a:r>
              <a:rPr lang="en-US" sz="3200"/>
              <a:t>Mode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>
                <a:latin typeface="Acumin Variable Concept Black" panose="020B0304020202020204" pitchFamily="34" charset="0"/>
              </a:rPr>
              <a:t>:w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>
                <a:latin typeface="Acumin Variable Concept Black" panose="020B0304020202020204" pitchFamily="34" charset="0"/>
              </a:rPr>
              <a:t>:w peter.txt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>
                <a:latin typeface="Acumin Variable Concept Black" panose="020B0304020202020204" pitchFamily="34" charset="0"/>
              </a:rPr>
              <a:t>:q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>
                <a:latin typeface="Acumin Variable Concept Black" panose="020B0304020202020204" pitchFamily="34" charset="0"/>
              </a:rPr>
              <a:t>:wq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>
                <a:latin typeface="Acumin Variable Concept Black" panose="020B0304020202020204" pitchFamily="34" charset="0"/>
              </a:rPr>
              <a:t>:q!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261807-0EC9-A7F4-B7E0-0B6E21656F81}"/>
              </a:ext>
            </a:extLst>
          </p:cNvPr>
          <p:cNvSpPr/>
          <p:nvPr/>
        </p:nvSpPr>
        <p:spPr>
          <a:xfrm>
            <a:off x="8721753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Insert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C42B0A-A212-2CFD-1E3F-F0B258F65589}"/>
              </a:ext>
            </a:extLst>
          </p:cNvPr>
          <p:cNvCxnSpPr>
            <a:stCxn id="4" idx="3"/>
          </p:cNvCxnSpPr>
          <p:nvPr/>
        </p:nvCxnSpPr>
        <p:spPr>
          <a:xfrm>
            <a:off x="2869036" y="960540"/>
            <a:ext cx="1296098" cy="704675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F0FE599-9DAD-7AD9-1142-A1F2A85F2DF1}"/>
              </a:ext>
            </a:extLst>
          </p:cNvPr>
          <p:cNvCxnSpPr>
            <a:cxnSpLocks/>
          </p:cNvCxnSpPr>
          <p:nvPr/>
        </p:nvCxnSpPr>
        <p:spPr>
          <a:xfrm flipV="1">
            <a:off x="2869036" y="2483893"/>
            <a:ext cx="1296098" cy="39449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93F1182-C876-068F-E227-D0B572DCC09C}"/>
              </a:ext>
            </a:extLst>
          </p:cNvPr>
          <p:cNvCxnSpPr>
            <a:cxnSpLocks/>
          </p:cNvCxnSpPr>
          <p:nvPr/>
        </p:nvCxnSpPr>
        <p:spPr>
          <a:xfrm flipV="1">
            <a:off x="7267058" y="1412740"/>
            <a:ext cx="1536582" cy="13388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ED174E41-EEDC-7B22-2424-89CDED11E051}"/>
              </a:ext>
            </a:extLst>
          </p:cNvPr>
          <p:cNvSpPr txBox="1"/>
          <p:nvPr/>
        </p:nvSpPr>
        <p:spPr>
          <a:xfrm>
            <a:off x="7376839" y="789261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i / 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A7B3A51-2AD2-C300-7174-08AC401884F2}"/>
              </a:ext>
            </a:extLst>
          </p:cNvPr>
          <p:cNvCxnSpPr>
            <a:cxnSpLocks/>
          </p:cNvCxnSpPr>
          <p:nvPr/>
        </p:nvCxnSpPr>
        <p:spPr>
          <a:xfrm flipH="1">
            <a:off x="7267058" y="2431081"/>
            <a:ext cx="1372808" cy="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84E20AB-1FF1-576E-A89D-5DF8846EBEBB}"/>
              </a:ext>
            </a:extLst>
          </p:cNvPr>
          <p:cNvSpPr txBox="1"/>
          <p:nvPr/>
        </p:nvSpPr>
        <p:spPr>
          <a:xfrm>
            <a:off x="7693012" y="2565744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460FCDD-1EA6-D112-DDE1-275C3017CEBA}"/>
              </a:ext>
            </a:extLst>
          </p:cNvPr>
          <p:cNvSpPr/>
          <p:nvPr/>
        </p:nvSpPr>
        <p:spPr>
          <a:xfrm>
            <a:off x="4565461" y="4738453"/>
            <a:ext cx="2074575" cy="1947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Virtual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2FEAA90-3D96-2308-E3DC-82B4774D78CC}"/>
              </a:ext>
            </a:extLst>
          </p:cNvPr>
          <p:cNvCxnSpPr>
            <a:cxnSpLocks/>
          </p:cNvCxnSpPr>
          <p:nvPr/>
        </p:nvCxnSpPr>
        <p:spPr>
          <a:xfrm>
            <a:off x="5840257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EB0E9B-222D-E432-030C-73DB2A98BCFA}"/>
              </a:ext>
            </a:extLst>
          </p:cNvPr>
          <p:cNvCxnSpPr>
            <a:cxnSpLocks/>
          </p:cNvCxnSpPr>
          <p:nvPr/>
        </p:nvCxnSpPr>
        <p:spPr>
          <a:xfrm flipV="1">
            <a:off x="5337565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81B5E75-71F9-E57A-83B6-4A6D9441599A}"/>
              </a:ext>
            </a:extLst>
          </p:cNvPr>
          <p:cNvSpPr txBox="1"/>
          <p:nvPr/>
        </p:nvSpPr>
        <p:spPr>
          <a:xfrm>
            <a:off x="4248356" y="396009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9F12E6-28F7-509B-DF48-3F6657B22D4D}"/>
              </a:ext>
            </a:extLst>
          </p:cNvPr>
          <p:cNvSpPr txBox="1"/>
          <p:nvPr/>
        </p:nvSpPr>
        <p:spPr>
          <a:xfrm>
            <a:off x="5959746" y="369848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v</a:t>
            </a:r>
          </a:p>
        </p:txBody>
      </p:sp>
      <p:pic>
        <p:nvPicPr>
          <p:cNvPr id="3" name="Picture 2" descr="A black and white sign&#10;&#10;Description automatically generated">
            <a:extLst>
              <a:ext uri="{FF2B5EF4-FFF2-40B4-BE49-F238E27FC236}">
                <a16:creationId xmlns:a16="http://schemas.microsoft.com/office/drawing/2014/main" id="{072DCEB5-140F-8382-6052-A594FEB5A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12" y="6183503"/>
            <a:ext cx="2827364" cy="5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7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3F8B5-5F3E-B2F5-36C0-CD599E332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AB8A90-D784-5DE9-5DBC-65854D7963B6}"/>
              </a:ext>
            </a:extLst>
          </p:cNvPr>
          <p:cNvSpPr/>
          <p:nvPr/>
        </p:nvSpPr>
        <p:spPr>
          <a:xfrm>
            <a:off x="515924" y="494951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08ACF8-08BB-F25D-57D8-7EC8F2CE5AC0}"/>
              </a:ext>
            </a:extLst>
          </p:cNvPr>
          <p:cNvSpPr/>
          <p:nvPr/>
        </p:nvSpPr>
        <p:spPr>
          <a:xfrm>
            <a:off x="515924" y="2396455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 myfile.txt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7445C99-C55A-F149-4C04-6DFD84EB7BCC}"/>
              </a:ext>
            </a:extLst>
          </p:cNvPr>
          <p:cNvSpPr/>
          <p:nvPr/>
        </p:nvSpPr>
        <p:spPr>
          <a:xfrm>
            <a:off x="4102216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Command</a:t>
            </a:r>
          </a:p>
          <a:p>
            <a:pPr algn="ctr"/>
            <a:r>
              <a:rPr lang="en-US" sz="3200"/>
              <a:t>Mode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>
                <a:latin typeface="Acumin Variable Concept Black" panose="020B0304020202020204" pitchFamily="34" charset="0"/>
              </a:rPr>
              <a:t>:10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>
                <a:latin typeface="Acumin Variable Concept Black" panose="020B0304020202020204" pitchFamily="34" charset="0"/>
              </a:rPr>
              <a:t>shift + 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>
                <a:latin typeface="Acumin Variable Concept Black" panose="020B0304020202020204" pitchFamily="34" charset="0"/>
              </a:rPr>
              <a:t>:set nu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>
                <a:latin typeface="Acumin Variable Concept Black" panose="020B0304020202020204" pitchFamily="34" charset="0"/>
              </a:rPr>
              <a:t>:set nonu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7BDAF47-14E0-F5C2-508F-B343FAA17D89}"/>
              </a:ext>
            </a:extLst>
          </p:cNvPr>
          <p:cNvSpPr/>
          <p:nvPr/>
        </p:nvSpPr>
        <p:spPr>
          <a:xfrm>
            <a:off x="8721753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Insert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9B778B6-939A-BE45-8DA5-BD456D683685}"/>
              </a:ext>
            </a:extLst>
          </p:cNvPr>
          <p:cNvCxnSpPr>
            <a:stCxn id="4" idx="3"/>
          </p:cNvCxnSpPr>
          <p:nvPr/>
        </p:nvCxnSpPr>
        <p:spPr>
          <a:xfrm>
            <a:off x="2869036" y="960540"/>
            <a:ext cx="1296098" cy="704675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3B7DB57-EC4C-05A8-07E1-D59CC692B426}"/>
              </a:ext>
            </a:extLst>
          </p:cNvPr>
          <p:cNvCxnSpPr>
            <a:cxnSpLocks/>
          </p:cNvCxnSpPr>
          <p:nvPr/>
        </p:nvCxnSpPr>
        <p:spPr>
          <a:xfrm flipV="1">
            <a:off x="2869036" y="2483893"/>
            <a:ext cx="1296098" cy="39449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E73BE00-DA74-1737-CC9B-3BF7B3D4D751}"/>
              </a:ext>
            </a:extLst>
          </p:cNvPr>
          <p:cNvCxnSpPr>
            <a:cxnSpLocks/>
          </p:cNvCxnSpPr>
          <p:nvPr/>
        </p:nvCxnSpPr>
        <p:spPr>
          <a:xfrm flipV="1">
            <a:off x="7267058" y="1412740"/>
            <a:ext cx="1536582" cy="13388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B0D9AA1-5196-62EF-E787-FEA2F2AAB5C7}"/>
              </a:ext>
            </a:extLst>
          </p:cNvPr>
          <p:cNvSpPr txBox="1"/>
          <p:nvPr/>
        </p:nvSpPr>
        <p:spPr>
          <a:xfrm>
            <a:off x="7376839" y="789261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i / 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D82BBA0-C01A-1411-A302-45BF287C526A}"/>
              </a:ext>
            </a:extLst>
          </p:cNvPr>
          <p:cNvCxnSpPr>
            <a:cxnSpLocks/>
          </p:cNvCxnSpPr>
          <p:nvPr/>
        </p:nvCxnSpPr>
        <p:spPr>
          <a:xfrm flipH="1">
            <a:off x="7267058" y="2431081"/>
            <a:ext cx="1372808" cy="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31B8ECC-D204-7143-3AA2-890F6412E13F}"/>
              </a:ext>
            </a:extLst>
          </p:cNvPr>
          <p:cNvSpPr txBox="1"/>
          <p:nvPr/>
        </p:nvSpPr>
        <p:spPr>
          <a:xfrm>
            <a:off x="7693012" y="2565744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599067D-AD62-DA9E-8A7D-9E312B7A0DC9}"/>
              </a:ext>
            </a:extLst>
          </p:cNvPr>
          <p:cNvSpPr/>
          <p:nvPr/>
        </p:nvSpPr>
        <p:spPr>
          <a:xfrm>
            <a:off x="4565461" y="4738453"/>
            <a:ext cx="2074575" cy="1947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Virtual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7B1C905-9E8F-8A5C-1BC3-783B028F9869}"/>
              </a:ext>
            </a:extLst>
          </p:cNvPr>
          <p:cNvCxnSpPr>
            <a:cxnSpLocks/>
          </p:cNvCxnSpPr>
          <p:nvPr/>
        </p:nvCxnSpPr>
        <p:spPr>
          <a:xfrm>
            <a:off x="5840257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B1904BE-55F3-6FEF-9917-B12F67779556}"/>
              </a:ext>
            </a:extLst>
          </p:cNvPr>
          <p:cNvCxnSpPr>
            <a:cxnSpLocks/>
          </p:cNvCxnSpPr>
          <p:nvPr/>
        </p:nvCxnSpPr>
        <p:spPr>
          <a:xfrm flipV="1">
            <a:off x="5337565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80CC0E8-AF4A-304B-4CF8-7110179AD581}"/>
              </a:ext>
            </a:extLst>
          </p:cNvPr>
          <p:cNvSpPr txBox="1"/>
          <p:nvPr/>
        </p:nvSpPr>
        <p:spPr>
          <a:xfrm>
            <a:off x="4248356" y="396009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5C78692-4B62-CCEB-524E-6172B199E55F}"/>
              </a:ext>
            </a:extLst>
          </p:cNvPr>
          <p:cNvSpPr txBox="1"/>
          <p:nvPr/>
        </p:nvSpPr>
        <p:spPr>
          <a:xfrm>
            <a:off x="5959746" y="369848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v</a:t>
            </a:r>
          </a:p>
        </p:txBody>
      </p:sp>
      <p:pic>
        <p:nvPicPr>
          <p:cNvPr id="2" name="Picture 1" descr="A black and white sign&#10;&#10;Description automatically generated">
            <a:extLst>
              <a:ext uri="{FF2B5EF4-FFF2-40B4-BE49-F238E27FC236}">
                <a16:creationId xmlns:a16="http://schemas.microsoft.com/office/drawing/2014/main" id="{46C0C0BC-870C-8E69-522B-3E6533D271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12" y="6183503"/>
            <a:ext cx="2827364" cy="5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8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5887C4-08B8-CA2C-61EC-F4C6087FC761}"/>
              </a:ext>
            </a:extLst>
          </p:cNvPr>
          <p:cNvSpPr/>
          <p:nvPr/>
        </p:nvSpPr>
        <p:spPr>
          <a:xfrm>
            <a:off x="968929" y="679508"/>
            <a:ext cx="4202885" cy="235311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/>
              <a:t>123</a:t>
            </a:r>
          </a:p>
          <a:p>
            <a:r>
              <a:rPr lang="en-US" sz="4800"/>
              <a:t>456</a:t>
            </a:r>
          </a:p>
          <a:p>
            <a:r>
              <a:rPr lang="en-US" sz="4800"/>
              <a:t>789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8F734EF-CF69-DD0B-7F76-520A23564CC7}"/>
              </a:ext>
            </a:extLst>
          </p:cNvPr>
          <p:cNvSpPr/>
          <p:nvPr/>
        </p:nvSpPr>
        <p:spPr>
          <a:xfrm>
            <a:off x="5782112" y="1333850"/>
            <a:ext cx="2076275" cy="130868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C64288-A214-10EC-1F6D-CD5229AA5101}"/>
              </a:ext>
            </a:extLst>
          </p:cNvPr>
          <p:cNvSpPr txBox="1"/>
          <p:nvPr/>
        </p:nvSpPr>
        <p:spPr>
          <a:xfrm>
            <a:off x="8468686" y="1282428"/>
            <a:ext cx="211307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/>
              <a:t>a.txt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D23119-4347-EA0A-F1F3-8DDAC315D8E6}"/>
              </a:ext>
            </a:extLst>
          </p:cNvPr>
          <p:cNvSpPr/>
          <p:nvPr/>
        </p:nvSpPr>
        <p:spPr>
          <a:xfrm>
            <a:off x="968929" y="3548543"/>
            <a:ext cx="4202885" cy="28690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/>
              <a:t>123</a:t>
            </a:r>
          </a:p>
          <a:p>
            <a:r>
              <a:rPr lang="en-US" sz="4800"/>
              <a:t>456</a:t>
            </a:r>
          </a:p>
          <a:p>
            <a:r>
              <a:rPr lang="en-US" sz="4800"/>
              <a:t>789</a:t>
            </a:r>
          </a:p>
          <a:p>
            <a:r>
              <a:rPr lang="en-US" sz="4800"/>
              <a:t>aa    bb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BB4558E7-5706-3153-FD5C-43530BCD2DC4}"/>
              </a:ext>
            </a:extLst>
          </p:cNvPr>
          <p:cNvSpPr/>
          <p:nvPr/>
        </p:nvSpPr>
        <p:spPr>
          <a:xfrm>
            <a:off x="5782112" y="4303556"/>
            <a:ext cx="2076275" cy="130868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146188-3269-5AEC-8733-4301F7F95FE4}"/>
              </a:ext>
            </a:extLst>
          </p:cNvPr>
          <p:cNvSpPr txBox="1"/>
          <p:nvPr/>
        </p:nvSpPr>
        <p:spPr>
          <a:xfrm>
            <a:off x="8468686" y="4252134"/>
            <a:ext cx="22111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/>
              <a:t>b.txt</a:t>
            </a:r>
          </a:p>
        </p:txBody>
      </p:sp>
    </p:spTree>
    <p:extLst>
      <p:ext uri="{BB962C8B-B14F-4D97-AF65-F5344CB8AC3E}">
        <p14:creationId xmlns:p14="http://schemas.microsoft.com/office/powerpoint/2010/main" val="2417192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C361-0D7A-DC05-86B5-6DD77D32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  <a:noFill/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98EFF-197D-3136-70B9-7BBD30A48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5455" y="755171"/>
            <a:ext cx="4619937" cy="5315035"/>
          </a:xfrm>
          <a:noFill/>
        </p:spPr>
        <p:txBody>
          <a:bodyPr>
            <a:normAutofit/>
          </a:bodyPr>
          <a:lstStyle/>
          <a:p>
            <a:r>
              <a:rPr lang="en-US"/>
              <a:t>Peter</a:t>
            </a:r>
          </a:p>
          <a:p>
            <a:r>
              <a:rPr lang="en-US"/>
              <a:t>Hong Kong Programming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848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30005B-6102-4F3C-A26F-485DF1BF971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{62BF4A4C-EF8B-4EE8-9D96-2761129EAE9C}tf78504181_win32</Template>
  <TotalTime>43</TotalTime>
  <Words>247</Words>
  <Application>Microsoft Office PowerPoint</Application>
  <PresentationFormat>Widescreen</PresentationFormat>
  <Paragraphs>63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Acumin Variable Concept Black</vt:lpstr>
      <vt:lpstr>Aptos</vt:lpstr>
      <vt:lpstr>Arial</vt:lpstr>
      <vt:lpstr>Avenir Next LT Pro</vt:lpstr>
      <vt:lpstr>Avenir Next LT Pro Light</vt:lpstr>
      <vt:lpstr>Calibri</vt:lpstr>
      <vt:lpstr>Tw Cen MT</vt:lpstr>
      <vt:lpstr>Custom</vt:lpstr>
      <vt:lpstr>VIM – Lesson1 Peter</vt:lpstr>
      <vt:lpstr>History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MultisoftSPC</dc:creator>
  <cp:lastModifiedBy>MultisoftSPC</cp:lastModifiedBy>
  <cp:revision>10</cp:revision>
  <dcterms:created xsi:type="dcterms:W3CDTF">2024-11-04T09:58:01Z</dcterms:created>
  <dcterms:modified xsi:type="dcterms:W3CDTF">2024-11-04T13:16:19Z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