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9"/>
  </p:notesMasterIdLst>
  <p:handoutMasterIdLst>
    <p:handoutMasterId r:id="rId10"/>
  </p:handoutMasterIdLst>
  <p:sldIdLst>
    <p:sldId id="410" r:id="rId5"/>
    <p:sldId id="383" r:id="rId6"/>
    <p:sldId id="411" r:id="rId7"/>
    <p:sldId id="41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91" autoAdjust="0"/>
    <p:restoredTop sz="96327" autoAdjust="0"/>
  </p:normalViewPr>
  <p:slideViewPr>
    <p:cSldViewPr snapToGrid="0">
      <p:cViewPr varScale="1">
        <p:scale>
          <a:sx n="212" d="100"/>
          <a:sy n="212" d="100"/>
        </p:scale>
        <p:origin x="1440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3240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F6756E-81DA-9FAC-70D8-556F658BDD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EDD12-BCD5-485B-BCBC-34BB01D7923C}" type="datetimeFigureOut">
              <a:rPr lang="en-US" smtClean="0"/>
              <a:t>2/14/25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1D415-D05A-7067-CCD3-457153D96C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230DF-5933-439D-898F-38E9AC9BA6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97095E3-54D2-CFD2-4F49-7536FC864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521EE01A-C0B5-5ECF-96DD-768F86AA15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2/14/25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4538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416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3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1EF4505D-6803-3813-7738-04996342781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4360" y="3279579"/>
            <a:ext cx="5044440" cy="2994415"/>
          </a:xfrm>
        </p:spPr>
        <p:txBody>
          <a:bodyPr lIns="0" tIns="22860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997459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658637A-5D36-6127-19BC-C203E23FA4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118225" cy="6858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9319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Tab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F555767-B3D8-BD57-1D42-7F6E1E668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9" name="Freeform 13">
              <a:extLst>
                <a:ext uri="{FF2B5EF4-FFF2-40B4-BE49-F238E27FC236}">
                  <a16:creationId xmlns:a16="http://schemas.microsoft.com/office/drawing/2014/main" id="{BC972B6D-098C-52F6-E990-52623B36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3F0D3EE3-9A8C-531D-1EEE-1AFAB9F3B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A2BE192C-1768-890B-EC1B-5ED6E1F82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70935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584005"/>
            <a:ext cx="2825115" cy="3999060"/>
          </a:xfrm>
        </p:spPr>
        <p:txBody>
          <a:bodyPr lIns="0" tIns="27432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457200" indent="0">
              <a:spcBef>
                <a:spcPts val="1800"/>
              </a:spcBef>
              <a:buNone/>
              <a:defRPr sz="2000"/>
            </a:lvl2pPr>
            <a:lvl3pPr marL="914400" indent="0">
              <a:spcBef>
                <a:spcPts val="1800"/>
              </a:spcBef>
              <a:buNone/>
              <a:defRPr sz="2000"/>
            </a:lvl3pPr>
            <a:lvl4pPr marL="1371600" indent="0">
              <a:spcBef>
                <a:spcPts val="1800"/>
              </a:spcBef>
              <a:buNone/>
              <a:defRPr sz="2000"/>
            </a:lvl4pPr>
            <a:lvl5pPr marL="1828800" indent="0">
              <a:spcBef>
                <a:spcPts val="1800"/>
              </a:spcBef>
              <a:buNone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70934" y="584005"/>
            <a:ext cx="7926705" cy="399906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432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5523" y="2676525"/>
            <a:ext cx="5746750" cy="359747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620000" y="2676525"/>
            <a:ext cx="3947160" cy="3597470"/>
          </a:xfrm>
        </p:spPr>
        <p:txBody>
          <a:bodyPr lIns="0">
            <a:normAutofit/>
          </a:bodyPr>
          <a:lstStyle>
            <a:lvl1pPr marL="342900" indent="-342900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>
              <a:spcBef>
                <a:spcPts val="18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9744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9" name="Table Placeholder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94360" y="2628629"/>
            <a:ext cx="10972800" cy="363674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10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8B149C6-5AAC-B8E5-5411-EA38821F6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2738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734546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H="1" flipV="1">
            <a:off x="-684565" y="-744070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80410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186153BD-9D2B-47EB-3553-1D3F6663B2A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4359" y="2281918"/>
            <a:ext cx="6787747" cy="3708517"/>
          </a:xfrm>
        </p:spPr>
        <p:txBody>
          <a:bodyPr lIns="0" tIns="228600" rIns="0" bIns="0">
            <a:normAutofit/>
          </a:bodyPr>
          <a:lstStyle>
            <a:lvl1pPr marL="283464" indent="-283464">
              <a:lnSpc>
                <a:spcPct val="8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en-US" sz="2400" b="1" i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indent="-283464">
              <a:spcBef>
                <a:spcPts val="6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3" name="Slide Number Placeholder 42">
            <a:extLst>
              <a:ext uri="{FF2B5EF4-FFF2-40B4-BE49-F238E27FC236}">
                <a16:creationId xmlns:a16="http://schemas.microsoft.com/office/drawing/2014/main" id="{D80CCC8F-9CF1-9621-04EB-DFA68FEE42D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42" name="Date Placeholder 41">
            <a:extLst>
              <a:ext uri="{FF2B5EF4-FFF2-40B4-BE49-F238E27FC236}">
                <a16:creationId xmlns:a16="http://schemas.microsoft.com/office/drawing/2014/main" id="{29CE2856-DB8F-5603-C085-74C70560FAC8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9826C1-7A52-DA25-F422-EE62DED7D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0552" cy="0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08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79D0555-EBDC-B53A-212D-A5921795FE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80543"/>
          </a:xfrm>
          <a:custGeom>
            <a:avLst/>
            <a:gdLst>
              <a:gd name="connsiteX0" fmla="*/ 6309360 w 12192000"/>
              <a:gd name="connsiteY0" fmla="*/ 3951843 h 6880543"/>
              <a:gd name="connsiteX1" fmla="*/ 6309360 w 12192000"/>
              <a:gd name="connsiteY1" fmla="*/ 4052427 h 6880543"/>
              <a:gd name="connsiteX2" fmla="*/ 8442960 w 12192000"/>
              <a:gd name="connsiteY2" fmla="*/ 4052427 h 6880543"/>
              <a:gd name="connsiteX3" fmla="*/ 8442960 w 12192000"/>
              <a:gd name="connsiteY3" fmla="*/ 3951843 h 6880543"/>
              <a:gd name="connsiteX4" fmla="*/ 0 w 12192000"/>
              <a:gd name="connsiteY4" fmla="*/ 0 h 6880543"/>
              <a:gd name="connsiteX5" fmla="*/ 12192000 w 12192000"/>
              <a:gd name="connsiteY5" fmla="*/ 0 h 6880543"/>
              <a:gd name="connsiteX6" fmla="*/ 12192000 w 12192000"/>
              <a:gd name="connsiteY6" fmla="*/ 6880543 h 6880543"/>
              <a:gd name="connsiteX7" fmla="*/ 0 w 12192000"/>
              <a:gd name="connsiteY7" fmla="*/ 6880543 h 688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80543">
                <a:moveTo>
                  <a:pt x="6309360" y="3951843"/>
                </a:moveTo>
                <a:lnTo>
                  <a:pt x="6309360" y="4052427"/>
                </a:lnTo>
                <a:lnTo>
                  <a:pt x="8442960" y="4052427"/>
                </a:lnTo>
                <a:lnTo>
                  <a:pt x="8442960" y="395184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80543"/>
                </a:lnTo>
                <a:lnTo>
                  <a:pt x="0" y="6880543"/>
                </a:lnTo>
                <a:close/>
              </a:path>
            </a:pathLst>
          </a:custGeom>
        </p:spPr>
        <p:txBody>
          <a:bodyPr wrap="square" tIns="182880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60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6BA398-1ED2-1FCA-63B9-8915A8C7A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09360" y="3951843"/>
            <a:ext cx="2133600" cy="1005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1695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9973BC6-F6E5-0B3B-C8AB-0AC4020D4E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-11113"/>
            <a:ext cx="5791200" cy="6880226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9835" y="456860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169ED6-4B82-6844-119F-AC15CDF2D3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91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2964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ummary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1016892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757821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625806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9905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14DA3C5-63E4-BAFB-1D68-47F71EEEE53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9436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BD11386D-847E-8CF5-E56A-42E80A65A08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881898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56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42E558A9-6DD6-E21D-3A8F-6707E1DD1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2" name="AutoShape 24">
              <a:extLst>
                <a:ext uri="{FF2B5EF4-FFF2-40B4-BE49-F238E27FC236}">
                  <a16:creationId xmlns:a16="http://schemas.microsoft.com/office/drawing/2014/main" id="{3FC994E4-318C-1E66-B4E4-8F8FD08E0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7C00E6B-F625-6D6C-8364-9DD9F3C3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6197B87-4F65-7981-9463-84830CD3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86AA517C-7217-D864-B7E7-40984A28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524013C6-491C-CAA2-5BD6-7C7359671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47460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457201"/>
            <a:ext cx="5198269" cy="2305050"/>
          </a:xfrm>
        </p:spPr>
        <p:txBody>
          <a:bodyPr lIns="0" tIns="274320">
            <a:normAutofit/>
          </a:bodyPr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sz="2000"/>
            </a:lvl1pPr>
            <a:lvl2pPr marL="914400" indent="-457200">
              <a:spcBef>
                <a:spcPts val="1800"/>
              </a:spcBef>
              <a:buFont typeface="+mj-lt"/>
              <a:buAutoNum type="alphaLcPeriod"/>
              <a:defRPr sz="2000"/>
            </a:lvl2pPr>
            <a:lvl3pPr marL="1371600" indent="-457200">
              <a:spcBef>
                <a:spcPts val="1800"/>
              </a:spcBef>
              <a:buFont typeface="+mj-lt"/>
              <a:buAutoNum type="arabicParenR"/>
              <a:defRPr sz="2000"/>
            </a:lvl3pPr>
            <a:lvl4pPr marL="1371600" indent="0">
              <a:spcBef>
                <a:spcPts val="1800"/>
              </a:spcBef>
              <a:buFont typeface="+mj-lt"/>
              <a:buNone/>
              <a:defRPr sz="2000"/>
            </a:lvl4pPr>
            <a:lvl5pPr marL="2286000" indent="-457200">
              <a:spcBef>
                <a:spcPts val="1800"/>
              </a:spcBef>
              <a:buFont typeface="+mj-lt"/>
              <a:buAutoNum type="arabicPeriod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endParaRPr lang="en-US" dirty="0"/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3AC171DA-232D-44C1-6B93-40BACB298F4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810595"/>
            <a:ext cx="5198269" cy="3319513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4606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1" i="0">
                <a:solidFill>
                  <a:schemeClr val="bg1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698" r:id="rId2"/>
    <p:sldLayoutId id="2147483710" r:id="rId3"/>
    <p:sldLayoutId id="2147483700" r:id="rId4"/>
    <p:sldLayoutId id="2147483701" r:id="rId5"/>
    <p:sldLayoutId id="2147483712" r:id="rId6"/>
    <p:sldLayoutId id="2147483659" r:id="rId7"/>
    <p:sldLayoutId id="2147483709" r:id="rId8"/>
    <p:sldLayoutId id="2147483708" r:id="rId9"/>
    <p:sldLayoutId id="2147483707" r:id="rId10"/>
    <p:sldLayoutId id="2147483706" r:id="rId11"/>
    <p:sldLayoutId id="2147483705" r:id="rId12"/>
    <p:sldLayoutId id="2147483704" r:id="rId13"/>
    <p:sldLayoutId id="2147483703" r:id="rId14"/>
    <p:sldLayoutId id="2147483713" r:id="rId15"/>
    <p:sldLayoutId id="2147483714" r:id="rId16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83464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1D9D6-2977-ABCD-FDF8-51AFA5064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9904" y="2572569"/>
            <a:ext cx="5486400" cy="1130749"/>
          </a:xfrm>
        </p:spPr>
        <p:txBody>
          <a:bodyPr/>
          <a:lstStyle/>
          <a:p>
            <a:r>
              <a:rPr lang="en-US" dirty="0"/>
              <a:t>Java</a:t>
            </a:r>
            <a:r>
              <a:rPr lang="zh-TW" altLang="en-US" dirty="0"/>
              <a:t>第</a:t>
            </a:r>
            <a:r>
              <a:rPr lang="en-US" altLang="zh-TW" dirty="0"/>
              <a:t>32</a:t>
            </a:r>
            <a:r>
              <a:rPr lang="zh-TW" altLang="en-US" dirty="0"/>
              <a:t>堂</a:t>
            </a:r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7A5712C-5515-AE5A-63F0-35C85AD53F50}"/>
              </a:ext>
            </a:extLst>
          </p:cNvPr>
          <p:cNvSpPr txBox="1">
            <a:spLocks/>
          </p:cNvSpPr>
          <p:nvPr/>
        </p:nvSpPr>
        <p:spPr>
          <a:xfrm>
            <a:off x="6309904" y="3958753"/>
            <a:ext cx="5486400" cy="1130749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6000" b="1" i="0" kern="1200" spc="1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/>
              <a:t>Peter</a:t>
            </a:r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B89E98A-76F2-4727-E87C-044AFBFBFC9D}"/>
              </a:ext>
            </a:extLst>
          </p:cNvPr>
          <p:cNvGrpSpPr/>
          <p:nvPr/>
        </p:nvGrpSpPr>
        <p:grpSpPr>
          <a:xfrm>
            <a:off x="8895249" y="166915"/>
            <a:ext cx="3204873" cy="573461"/>
            <a:chOff x="8987127" y="145039"/>
            <a:chExt cx="3204873" cy="573461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C99B37E1-0662-AF06-BA59-08807A76CAE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7B61884D-384E-35D2-B0C1-7CC17FB9451F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 dirty="0"/>
                <a:t>香港編程學會</a:t>
              </a:r>
              <a:endParaRPr lang="en-US" sz="3000" dirty="0"/>
            </a:p>
          </p:txBody>
        </p:sp>
      </p:grpSp>
      <p:pic>
        <p:nvPicPr>
          <p:cNvPr id="1026" name="Picture 2" descr="Join the largest learning event in history, December 9-15, 2024">
            <a:extLst>
              <a:ext uri="{FF2B5EF4-FFF2-40B4-BE49-F238E27FC236}">
                <a16:creationId xmlns:a16="http://schemas.microsoft.com/office/drawing/2014/main" id="{F575A8F0-1B49-E870-41AA-F2F0F4B48D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5825" y="339465"/>
            <a:ext cx="2369303" cy="2369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0304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0BF65-C84B-45C3-72CA-AFDA68851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89572"/>
            <a:ext cx="6787747" cy="1593507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8EBC2C-6DD7-5003-38EB-40753046FE8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3725" y="2281238"/>
            <a:ext cx="10590742" cy="3709987"/>
          </a:xfrm>
        </p:spPr>
        <p:txBody>
          <a:bodyPr tIns="457200">
            <a:normAutofit/>
          </a:bodyPr>
          <a:lstStyle/>
          <a:p>
            <a:pPr lvl="1"/>
            <a:r>
              <a:rPr lang="en-US" sz="4400" dirty="0"/>
              <a:t>Debug Tool</a:t>
            </a:r>
          </a:p>
          <a:p>
            <a:pPr lvl="1"/>
            <a:r>
              <a:rPr lang="en-US" altLang="zh-TW" sz="4400" dirty="0"/>
              <a:t>OOP in Java Swing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D9B5BC5-F1A0-4E5F-E5DA-3003FF6BD7F9}"/>
              </a:ext>
            </a:extLst>
          </p:cNvPr>
          <p:cNvGrpSpPr/>
          <p:nvPr/>
        </p:nvGrpSpPr>
        <p:grpSpPr>
          <a:xfrm>
            <a:off x="8763996" y="6138953"/>
            <a:ext cx="3204873" cy="573461"/>
            <a:chOff x="8987127" y="145039"/>
            <a:chExt cx="3204873" cy="573461"/>
          </a:xfrm>
        </p:grpSpPr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92E4A975-0B7C-2B0A-C6D2-503D3A052C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87127" y="145039"/>
              <a:ext cx="618692" cy="573461"/>
            </a:xfrm>
            <a:prstGeom prst="rect">
              <a:avLst/>
            </a:prstGeom>
          </p:spPr>
        </p:pic>
        <p:sp>
          <p:nvSpPr>
            <p:cNvPr id="6" name="Title 1">
              <a:extLst>
                <a:ext uri="{FF2B5EF4-FFF2-40B4-BE49-F238E27FC236}">
                  <a16:creationId xmlns:a16="http://schemas.microsoft.com/office/drawing/2014/main" id="{CE3C53A2-50A2-3211-3E49-A00FAACE30AE}"/>
                </a:ext>
              </a:extLst>
            </p:cNvPr>
            <p:cNvSpPr txBox="1">
              <a:spLocks/>
            </p:cNvSpPr>
            <p:nvPr/>
          </p:nvSpPr>
          <p:spPr>
            <a:xfrm>
              <a:off x="9727359" y="187006"/>
              <a:ext cx="2464641" cy="489528"/>
            </a:xfrm>
            <a:prstGeom prst="rect">
              <a:avLst/>
            </a:prstGeom>
          </p:spPr>
          <p:txBody>
            <a:bodyPr vert="horz" lIns="0" tIns="0" rIns="0" bIns="0" rtlCol="0" anchor="b">
              <a:noAutofit/>
            </a:bodyPr>
            <a:lstStyle>
              <a:lvl1pPr algn="l" defTabSz="914400" rtl="0" eaLnBrk="1" latinLnBrk="0" hangingPunct="1">
                <a:lnSpc>
                  <a:spcPct val="80000"/>
                </a:lnSpc>
                <a:spcBef>
                  <a:spcPct val="0"/>
                </a:spcBef>
                <a:buNone/>
                <a:defRPr sz="6000" b="1" i="0" kern="1200" spc="100" baseline="0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zh-TW" altLang="en-US" sz="3000"/>
                <a:t>香港編程學會</a:t>
              </a:r>
              <a:endParaRPr lang="en-US" sz="3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46685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D7283-2CCE-5EF7-A332-920660CA14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Netbeans Debugger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6DF23E9-8D4B-8D2C-2942-84835ABC01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337" y="2452688"/>
            <a:ext cx="7049326" cy="3978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9625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682A5-489B-8A69-BFEE-5D56EF056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OOP In Java Swing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082850-6A84-FD87-4196-AF782B61322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4359" y="2281918"/>
            <a:ext cx="7592569" cy="3708517"/>
          </a:xfrm>
        </p:spPr>
        <p:txBody>
          <a:bodyPr>
            <a:normAutofit/>
          </a:bodyPr>
          <a:lstStyle/>
          <a:p>
            <a:r>
              <a:rPr lang="en-US" sz="3600"/>
              <a:t>What inheritance means</a:t>
            </a:r>
          </a:p>
          <a:p>
            <a:r>
              <a:rPr lang="en-US" sz="3600"/>
              <a:t>What interface means</a:t>
            </a:r>
          </a:p>
          <a:p>
            <a:r>
              <a:rPr lang="en-US" sz="3600"/>
              <a:t>What data encapsulation means</a:t>
            </a:r>
          </a:p>
        </p:txBody>
      </p:sp>
    </p:spTree>
    <p:extLst>
      <p:ext uri="{BB962C8B-B14F-4D97-AF65-F5344CB8AC3E}">
        <p14:creationId xmlns:p14="http://schemas.microsoft.com/office/powerpoint/2010/main" val="294069005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853419_Win32_SL_V5" id="{958D2C9E-948D-4354-BF9D-DF8AE3C2B240}" vid="{22D4A967-05D2-4D72-8594-54CFF34148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F4B194E-8B30-4377-8C59-ECFB902D2A26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92DB9E12-8AC3-4138-BF4D-720A5525AB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21FFAC0-05A2-416A-B06C-C248395482CF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{0228B9BD-68A6-4A1F-9A2B-9F66DF95AF0C}tf78853419_win32</Template>
  <TotalTime>1457</TotalTime>
  <Words>36</Words>
  <Application>Microsoft Macintosh PowerPoint</Application>
  <PresentationFormat>Widescreen</PresentationFormat>
  <Paragraphs>14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Franklin Gothic Book</vt:lpstr>
      <vt:lpstr>Franklin Gothic Demi</vt:lpstr>
      <vt:lpstr>Custom</vt:lpstr>
      <vt:lpstr>Java第32堂</vt:lpstr>
      <vt:lpstr>Agenda</vt:lpstr>
      <vt:lpstr>Netbeans Debugger</vt:lpstr>
      <vt:lpstr>OOP In Java Swing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Java第一堂</dc:title>
  <dc:creator>Peter Quantr</dc:creator>
  <cp:lastModifiedBy>Peter Cheung</cp:lastModifiedBy>
  <cp:revision>177</cp:revision>
  <dcterms:created xsi:type="dcterms:W3CDTF">2024-05-10T11:32:53Z</dcterms:created>
  <dcterms:modified xsi:type="dcterms:W3CDTF">2025-02-14T13:35:44Z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